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66" r:id="rId2"/>
    <p:sldId id="265" r:id="rId3"/>
    <p:sldId id="267" r:id="rId4"/>
    <p:sldId id="257" r:id="rId5"/>
    <p:sldId id="258" r:id="rId6"/>
    <p:sldId id="259" r:id="rId7"/>
    <p:sldId id="260" r:id="rId8"/>
    <p:sldId id="261" r:id="rId9"/>
    <p:sldId id="262" r:id="rId10"/>
    <p:sldId id="263" r:id="rId11"/>
    <p:sldId id="264"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0033"/>
    <a:srgbClr val="0000CC"/>
    <a:srgbClr val="990000"/>
    <a:srgbClr val="FFFF99"/>
    <a:srgbClr val="6633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93" d="100"/>
          <a:sy n="93" d="100"/>
        </p:scale>
        <p:origin x="-1062" y="-10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7" name="Freeform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8" name="Freeform 7"/>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Title 8"/>
          <p:cNvSpPr>
            <a:spLocks noGrp="1"/>
          </p:cNvSpPr>
          <p:nvPr>
            <p:ph type="ctrTitle"/>
          </p:nvPr>
        </p:nvSpPr>
        <p:spPr>
          <a:xfrm>
            <a:off x="429064" y="3337560"/>
            <a:ext cx="6480048" cy="2301240"/>
          </a:xfrm>
        </p:spPr>
        <p:txBody>
          <a:bodyPr rIns="45720" anchor="t"/>
          <a:lstStyle>
            <a:lvl1pPr algn="r">
              <a:defRPr lang="en-US" b="1" cap="all" baseline="0"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433050" y="1544812"/>
            <a:ext cx="6480048" cy="1752600"/>
          </a:xfrm>
        </p:spPr>
        <p:txBody>
          <a:bodyPr tIns="0" rIns="45720" bIns="0" anchor="b">
            <a:normAutofit/>
          </a:bodyPr>
          <a:lstStyle>
            <a:lvl1pPr marL="0" indent="0" algn="r">
              <a:buNone/>
              <a:defRPr sz="2000">
                <a:solidFill>
                  <a:schemeClr val="tx1"/>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BA1B3DC2-0977-47B2-8FDF-E4A9DF78D39F}" type="datetimeFigureOut">
              <a:rPr lang="en-US" smtClean="0"/>
              <a:pPr/>
              <a:t>3/19/2016</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8814108A-6D88-4A17-A088-510D899DEEE2}"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A1B3DC2-0977-47B2-8FDF-E4A9DF78D39F}" type="datetimeFigureOut">
              <a:rPr lang="en-US" smtClean="0"/>
              <a:pPr/>
              <a:t>3/19/2016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814108A-6D88-4A17-A088-510D899DEEE2}"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A1B3DC2-0977-47B2-8FDF-E4A9DF78D39F}" type="datetimeFigureOut">
              <a:rPr lang="en-US" smtClean="0"/>
              <a:pPr/>
              <a:t>3/19/2016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814108A-6D88-4A17-A088-510D899DEEE2}"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A1B3DC2-0977-47B2-8FDF-E4A9DF78D39F}" type="datetimeFigureOut">
              <a:rPr lang="en-US" smtClean="0"/>
              <a:pPr/>
              <a:t>3/19/2016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814108A-6D88-4A17-A088-510D899DEEE2}"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7" name="Freeform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9" name="Freeform 8"/>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2" name="Title 1"/>
          <p:cNvSpPr>
            <a:spLocks noGrp="1"/>
          </p:cNvSpPr>
          <p:nvPr>
            <p:ph type="title"/>
          </p:nvPr>
        </p:nvSpPr>
        <p:spPr>
          <a:xfrm>
            <a:off x="685800" y="3583837"/>
            <a:ext cx="6629400" cy="1826363"/>
          </a:xfrm>
        </p:spPr>
        <p:txBody>
          <a:bodyPr tIns="0" bIns="0" anchor="t"/>
          <a:lstStyle>
            <a:lvl1pPr algn="l">
              <a:buNone/>
              <a:defRPr sz="4200" b="1" cap="none" baseline="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685800" y="2485800"/>
            <a:ext cx="6629400" cy="1066688"/>
          </a:xfrm>
        </p:spPr>
        <p:txBody>
          <a:bodyPr lIns="45720" tIns="0" rIns="45720" bIns="0" anchor="b"/>
          <a:lstStyle>
            <a:lvl1pPr marL="0" indent="0" algn="l">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BA1B3DC2-0977-47B2-8FDF-E4A9DF78D39F}" type="datetimeFigureOut">
              <a:rPr lang="en-US" smtClean="0"/>
              <a:pPr/>
              <a:t>3/19/2016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814108A-6D88-4A17-A088-510D899DEEE2}"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26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BA1B3DC2-0977-47B2-8FDF-E4A9DF78D39F}" type="datetimeFigureOut">
              <a:rPr lang="en-US" smtClean="0"/>
              <a:pPr/>
              <a:t>3/19/2016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814108A-6D88-4A17-A088-510D899DEEE2}"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86400"/>
            <a:ext cx="4040188"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5486400"/>
            <a:ext cx="4041775"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516912"/>
            <a:ext cx="4040188"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516912"/>
            <a:ext cx="4041775"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BA1B3DC2-0977-47B2-8FDF-E4A9DF78D39F}" type="datetimeFigureOut">
              <a:rPr lang="en-US" smtClean="0"/>
              <a:pPr/>
              <a:t>3/19/2016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814108A-6D88-4A17-A088-510D899DEEE2}"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320"/>
            <a:ext cx="7470648" cy="1143000"/>
          </a:xfrm>
        </p:spPr>
        <p:txBody>
          <a:bodyPr anchor="ctr"/>
          <a:lstStyle>
            <a:lvl1pPr algn="l">
              <a:defRPr sz="4600"/>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BA1B3DC2-0977-47B2-8FDF-E4A9DF78D39F}" type="datetimeFigureOut">
              <a:rPr lang="en-US" smtClean="0"/>
              <a:pPr/>
              <a:t>3/19/2016</a:t>
            </a:fld>
            <a:endParaRPr lang="en-US"/>
          </a:p>
        </p:txBody>
      </p:sp>
      <p:sp>
        <p:nvSpPr>
          <p:cNvPr id="8" name="Slide Number Placeholder 7"/>
          <p:cNvSpPr>
            <a:spLocks noGrp="1"/>
          </p:cNvSpPr>
          <p:nvPr>
            <p:ph type="sldNum" sz="quarter" idx="11"/>
          </p:nvPr>
        </p:nvSpPr>
        <p:spPr/>
        <p:txBody>
          <a:bodyPr/>
          <a:lstStyle/>
          <a:p>
            <a:fld id="{8814108A-6D88-4A17-A088-510D899DEEE2}" type="slidenum">
              <a:rPr lang="en-US" smtClean="0"/>
              <a:pPr/>
              <a:t>‹#›</a:t>
            </a:fld>
            <a:endParaRPr lang="en-US"/>
          </a:p>
        </p:txBody>
      </p:sp>
      <p:sp>
        <p:nvSpPr>
          <p:cNvPr id="9" name="Footer Placeholder 8"/>
          <p:cNvSpPr>
            <a:spLocks noGrp="1"/>
          </p:cNvSpPr>
          <p:nvPr>
            <p:ph type="ftr" sz="quarter" idx="12"/>
          </p:nvPr>
        </p:nvSpPr>
        <p:spPr/>
        <p:txBody>
          <a:bodyPr/>
          <a:lstStyle/>
          <a:p>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A1B3DC2-0977-47B2-8FDF-E4A9DF78D39F}" type="datetimeFigureOut">
              <a:rPr lang="en-US" smtClean="0"/>
              <a:pPr/>
              <a:t>3/19/2016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814108A-6D88-4A17-A088-510D899DEEE2}"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1185528"/>
            <a:ext cx="3200400" cy="730250"/>
          </a:xfrm>
        </p:spPr>
        <p:txBody>
          <a:bodyPr tIns="0" bIns="0" anchor="t"/>
          <a:lstStyle>
            <a:lvl1pPr algn="l">
              <a:buNone/>
              <a:defRPr sz="1800" b="1">
                <a:solidFill>
                  <a:schemeClr val="accent1"/>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214424"/>
            <a:ext cx="2743200" cy="914400"/>
          </a:xfrm>
        </p:spPr>
        <p:txBody>
          <a:bodyPr lIns="45720" tIns="0" rIns="45720" bIns="0" anchor="b"/>
          <a:lstStyle>
            <a:lvl1pPr marL="0" indent="0" algn="l">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1981200"/>
            <a:ext cx="7086600" cy="3810000"/>
          </a:xfrm>
        </p:spPr>
        <p:txBody>
          <a:bodyPr/>
          <a:lstStyle>
            <a:lvl1pPr>
              <a:defRPr sz="2800"/>
            </a:lvl1pPr>
            <a:lvl2pPr>
              <a:defRPr sz="2400"/>
            </a:lvl2pPr>
            <a:lvl3pPr>
              <a:defRPr sz="22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BA1B3DC2-0977-47B2-8FDF-E4A9DF78D39F}" type="datetimeFigureOut">
              <a:rPr lang="en-US" smtClean="0"/>
              <a:pPr/>
              <a:t>3/19/2016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156448" y="6422064"/>
            <a:ext cx="762000" cy="365125"/>
          </a:xfrm>
        </p:spPr>
        <p:txBody>
          <a:bodyPr/>
          <a:lstStyle/>
          <a:p>
            <a:fld id="{8814108A-6D88-4A17-A088-510D899DEEE2}"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556732" y="1705709"/>
            <a:ext cx="3053868" cy="1253808"/>
          </a:xfrm>
        </p:spPr>
        <p:txBody>
          <a:bodyPr anchor="b"/>
          <a:lstStyle>
            <a:lvl1pPr algn="l">
              <a:buNone/>
              <a:defRPr sz="2200" b="1">
                <a:solidFill>
                  <a:schemeClr val="accent1"/>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065628" y="1019907"/>
            <a:ext cx="4114800" cy="4114800"/>
          </a:xfrm>
          <a:prstGeom prst="ellipse">
            <a:avLst/>
          </a:prstGeom>
          <a:solidFill>
            <a:schemeClr val="bg2">
              <a:shade val="50000"/>
            </a:schemeClr>
          </a:solidFill>
          <a:ln w="50800" cap="flat">
            <a:solidFill>
              <a:schemeClr val="bg2"/>
            </a:solidFill>
            <a:miter lim="800000"/>
          </a:ln>
          <a:effectLst>
            <a:outerShdw blurRad="152000" dist="345000" dir="5400000" sx="-80000" sy="-18000" rotWithShape="0">
              <a:srgbClr val="000000">
                <a:alpha val="25000"/>
              </a:srgbClr>
            </a:outerShdw>
          </a:effectLst>
          <a:scene3d>
            <a:camera prst="orthographicFront"/>
            <a:lightRig rig="contrasting" dir="t">
              <a:rot lat="0" lon="0" rev="2400000"/>
            </a:lightRig>
          </a:scene3d>
          <a:sp3d contourW="7620">
            <a:bevelT w="63500" h="63500"/>
            <a:contourClr>
              <a:schemeClr val="bg2">
                <a:shade val="50000"/>
              </a:schemeClr>
            </a:contourClr>
          </a:sp3d>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5556734" y="2998765"/>
            <a:ext cx="3053866" cy="2663482"/>
          </a:xfrm>
        </p:spPr>
        <p:txBody>
          <a:bodyPr lIns="45720" rIns="45720"/>
          <a:lstStyle>
            <a:lvl1pPr marL="0" indent="0">
              <a:buFontTx/>
              <a:buNone/>
              <a:defRPr sz="12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a:xfrm>
            <a:off x="457200" y="6422064"/>
            <a:ext cx="2133600" cy="365125"/>
          </a:xfrm>
        </p:spPr>
        <p:txBody>
          <a:bodyPr/>
          <a:lstStyle/>
          <a:p>
            <a:fld id="{BA1B3DC2-0977-47B2-8FDF-E4A9DF78D39F}" type="datetimeFigureOut">
              <a:rPr lang="en-US" smtClean="0"/>
              <a:pPr/>
              <a:t>3/19/2016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814108A-6D88-4A17-A088-510D899DEEE2}"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2" name="Freeform 11"/>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16" name="Freeform 15"/>
          <p:cNvSpPr>
            <a:spLocks/>
          </p:cNvSpPr>
          <p:nvPr/>
        </p:nvSpPr>
        <p:spPr bwMode="auto">
          <a:xfrm>
            <a:off x="7315200" y="0"/>
            <a:ext cx="18288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2082" y="1734"/>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Title Placeholder 8"/>
          <p:cNvSpPr>
            <a:spLocks noGrp="1"/>
          </p:cNvSpPr>
          <p:nvPr>
            <p:ph type="title"/>
          </p:nvPr>
        </p:nvSpPr>
        <p:spPr>
          <a:xfrm>
            <a:off x="457200" y="274638"/>
            <a:ext cx="7467600" cy="1143000"/>
          </a:xfrm>
          <a:prstGeom prst="rect">
            <a:avLst/>
          </a:prstGeom>
        </p:spPr>
        <p:txBody>
          <a:bodyPr vert="horz" lIns="45720" rIns="45720" anchor="ctr">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600200"/>
            <a:ext cx="7467600" cy="45259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422064"/>
            <a:ext cx="2133600" cy="365125"/>
          </a:xfrm>
          <a:prstGeom prst="rect">
            <a:avLst/>
          </a:prstGeom>
        </p:spPr>
        <p:txBody>
          <a:bodyPr vert="horz" bIns="0" anchor="b"/>
          <a:lstStyle>
            <a:lvl1pPr algn="l" eaLnBrk="1" latinLnBrk="0" hangingPunct="1">
              <a:defRPr kumimoji="0" sz="1000">
                <a:solidFill>
                  <a:schemeClr val="tx2">
                    <a:shade val="50000"/>
                  </a:schemeClr>
                </a:solidFill>
              </a:defRPr>
            </a:lvl1pPr>
          </a:lstStyle>
          <a:p>
            <a:fld id="{BA1B3DC2-0977-47B2-8FDF-E4A9DF78D39F}" type="datetimeFigureOut">
              <a:rPr lang="en-US" smtClean="0"/>
              <a:pPr/>
              <a:t>3/19/2016</a:t>
            </a:fld>
            <a:endParaRPr lang="en-US"/>
          </a:p>
        </p:txBody>
      </p:sp>
      <p:sp>
        <p:nvSpPr>
          <p:cNvPr id="22" name="Footer Placeholder 21"/>
          <p:cNvSpPr>
            <a:spLocks noGrp="1"/>
          </p:cNvSpPr>
          <p:nvPr>
            <p:ph type="ftr" sz="quarter" idx="3"/>
          </p:nvPr>
        </p:nvSpPr>
        <p:spPr>
          <a:xfrm>
            <a:off x="3124200" y="6422064"/>
            <a:ext cx="2895600" cy="365125"/>
          </a:xfrm>
          <a:prstGeom prst="rect">
            <a:avLst/>
          </a:prstGeom>
        </p:spPr>
        <p:txBody>
          <a:bodyPr vert="horz" lIns="0" rIns="0" bIns="0" anchor="b"/>
          <a:lstStyle>
            <a:lvl1pPr algn="ctr" eaLnBrk="1" latinLnBrk="0" hangingPunct="1">
              <a:defRPr kumimoji="0" sz="1000">
                <a:solidFill>
                  <a:schemeClr val="tx2">
                    <a:shade val="50000"/>
                  </a:schemeClr>
                </a:solidFill>
              </a:defRPr>
            </a:lvl1pPr>
          </a:lstStyle>
          <a:p>
            <a:endParaRPr lang="en-US"/>
          </a:p>
        </p:txBody>
      </p:sp>
      <p:sp>
        <p:nvSpPr>
          <p:cNvPr id="18" name="Slide Number Placeholder 17"/>
          <p:cNvSpPr>
            <a:spLocks noGrp="1"/>
          </p:cNvSpPr>
          <p:nvPr>
            <p:ph type="sldNum" sz="quarter" idx="4"/>
          </p:nvPr>
        </p:nvSpPr>
        <p:spPr>
          <a:xfrm>
            <a:off x="8153400" y="6422064"/>
            <a:ext cx="762000" cy="365125"/>
          </a:xfrm>
          <a:prstGeom prst="rect">
            <a:avLst/>
          </a:prstGeom>
        </p:spPr>
        <p:txBody>
          <a:bodyPr vert="horz" lIns="0" tIns="0" rIns="0" bIns="0" anchor="b"/>
          <a:lstStyle>
            <a:lvl1pPr algn="r" eaLnBrk="1" latinLnBrk="0" hangingPunct="1">
              <a:defRPr kumimoji="0" sz="1000">
                <a:solidFill>
                  <a:schemeClr val="tx2">
                    <a:shade val="50000"/>
                  </a:schemeClr>
                </a:solidFill>
              </a:defRPr>
            </a:lvl1pPr>
          </a:lstStyle>
          <a:p>
            <a:fld id="{8814108A-6D88-4A17-A088-510D899DEEE2}"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600" kern="1200">
          <a:solidFill>
            <a:schemeClr val="tx1"/>
          </a:solidFill>
          <a:latin typeface="+mj-lt"/>
          <a:ea typeface="+mj-ea"/>
          <a:cs typeface="+mj-cs"/>
        </a:defRPr>
      </a:lvl1pPr>
    </p:titleStyle>
    <p:bodyStyle>
      <a:lvl1pPr marL="420624"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722376" indent="-274320" algn="l" rtl="0" eaLnBrk="1" latinLnBrk="0" hangingPunct="1">
        <a:spcBef>
          <a:spcPct val="20000"/>
        </a:spcBef>
        <a:buClr>
          <a:schemeClr val="accent1"/>
        </a:buClr>
        <a:buSzPct val="90000"/>
        <a:buFont typeface="Wingdings 2"/>
        <a:buChar char=""/>
        <a:defRPr kumimoji="0" sz="2600" kern="1200">
          <a:solidFill>
            <a:schemeClr val="tx1"/>
          </a:solidFill>
          <a:latin typeface="+mn-lt"/>
          <a:ea typeface="+mn-ea"/>
          <a:cs typeface="+mn-cs"/>
        </a:defRPr>
      </a:lvl2pPr>
      <a:lvl3pPr marL="1005840" indent="-256032" algn="l" rtl="0" eaLnBrk="1" latinLnBrk="0" hangingPunct="1">
        <a:spcBef>
          <a:spcPct val="20000"/>
        </a:spcBef>
        <a:buClr>
          <a:schemeClr val="accent2"/>
        </a:buClr>
        <a:buSzPct val="85000"/>
        <a:buFont typeface="Arial"/>
        <a:buChar char="○"/>
        <a:defRPr kumimoji="0" sz="2400" kern="1200">
          <a:solidFill>
            <a:schemeClr val="tx1"/>
          </a:solidFill>
          <a:latin typeface="+mn-lt"/>
          <a:ea typeface="+mn-ea"/>
          <a:cs typeface="+mn-cs"/>
        </a:defRPr>
      </a:lvl3pPr>
      <a:lvl4pPr marL="1280160" indent="-237744" algn="l" rtl="0" eaLnBrk="1" latinLnBrk="0" hangingPunct="1">
        <a:spcBef>
          <a:spcPct val="20000"/>
        </a:spcBef>
        <a:buClr>
          <a:schemeClr val="accent3"/>
        </a:buClr>
        <a:buSzPct val="90000"/>
        <a:buFont typeface="Wingdings 2"/>
        <a:buChar char=""/>
        <a:defRPr kumimoji="0" sz="2000" kern="1200">
          <a:solidFill>
            <a:schemeClr val="tx1"/>
          </a:solidFill>
          <a:latin typeface="+mn-lt"/>
          <a:ea typeface="+mn-ea"/>
          <a:cs typeface="+mn-cs"/>
        </a:defRPr>
      </a:lvl4pPr>
      <a:lvl5pPr marL="1490472" indent="-182880" algn="l" rtl="0" eaLnBrk="1" latinLnBrk="0" hangingPunct="1">
        <a:spcBef>
          <a:spcPct val="20000"/>
        </a:spcBef>
        <a:buClr>
          <a:schemeClr val="accent4"/>
        </a:buClr>
        <a:buSzPct val="100000"/>
        <a:buFont typeface="Arial"/>
        <a:buChar char="-"/>
        <a:defRPr kumimoji="0" sz="2000" kern="1200">
          <a:solidFill>
            <a:schemeClr val="tx1"/>
          </a:solidFill>
          <a:latin typeface="+mn-lt"/>
          <a:ea typeface="+mn-ea"/>
          <a:cs typeface="+mn-cs"/>
        </a:defRPr>
      </a:lvl5pPr>
      <a:lvl6pPr marL="1700784" indent="-182880" algn="l" rtl="0" eaLnBrk="1" latinLnBrk="0" hangingPunct="1">
        <a:spcBef>
          <a:spcPct val="20000"/>
        </a:spcBef>
        <a:buClr>
          <a:schemeClr val="accent5"/>
        </a:buClr>
        <a:buFont typeface="Arial"/>
        <a:buChar char="-"/>
        <a:defRPr kumimoji="0" sz="2000" kern="1200" baseline="0">
          <a:solidFill>
            <a:schemeClr val="tx1"/>
          </a:solidFill>
          <a:latin typeface="+mn-lt"/>
          <a:ea typeface="+mn-ea"/>
          <a:cs typeface="+mn-cs"/>
        </a:defRPr>
      </a:lvl6pPr>
      <a:lvl7pPr marL="1920240" indent="-182880" algn="l" rtl="0" eaLnBrk="1" latinLnBrk="0" hangingPunct="1">
        <a:spcBef>
          <a:spcPct val="20000"/>
        </a:spcBef>
        <a:buClr>
          <a:schemeClr val="accent6"/>
        </a:buClr>
        <a:buSzPct val="100000"/>
        <a:buFont typeface="Arial"/>
        <a:buChar char="•"/>
        <a:defRPr kumimoji="0" sz="1800" kern="1200" baseline="0">
          <a:solidFill>
            <a:schemeClr val="tx1"/>
          </a:solidFill>
          <a:latin typeface="+mn-lt"/>
          <a:ea typeface="+mn-ea"/>
          <a:cs typeface="+mn-cs"/>
        </a:defRPr>
      </a:lvl7pPr>
      <a:lvl8pPr marL="2139696"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8pPr>
      <a:lvl9pPr marL="2331720"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6.gif"/><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2530" name="Picture 2" descr="https://travelingsnyders.files.wordpress.com/2012/04/desert-garden-rv-park-sunset-florence-az-mar-16-2012-img_6077.jpg"/>
          <p:cNvPicPr>
            <a:picLocks noChangeAspect="1" noChangeArrowheads="1"/>
          </p:cNvPicPr>
          <p:nvPr/>
        </p:nvPicPr>
        <p:blipFill>
          <a:blip r:embed="rId2" cstate="print"/>
          <a:srcRect/>
          <a:stretch>
            <a:fillRect/>
          </a:stretch>
        </p:blipFill>
        <p:spPr bwMode="auto">
          <a:xfrm>
            <a:off x="304800" y="228600"/>
            <a:ext cx="8572498" cy="5715000"/>
          </a:xfrm>
          <a:prstGeom prst="rect">
            <a:avLst/>
          </a:prstGeom>
          <a:noFill/>
        </p:spPr>
      </p:pic>
      <p:sp>
        <p:nvSpPr>
          <p:cNvPr id="3" name="TextBox 2"/>
          <p:cNvSpPr txBox="1"/>
          <p:nvPr/>
        </p:nvSpPr>
        <p:spPr>
          <a:xfrm>
            <a:off x="1447800" y="990600"/>
            <a:ext cx="4724400" cy="2400657"/>
          </a:xfrm>
          <a:prstGeom prst="rect">
            <a:avLst/>
          </a:prstGeom>
          <a:noFill/>
        </p:spPr>
        <p:txBody>
          <a:bodyPr wrap="square" rtlCol="0">
            <a:spAutoFit/>
          </a:bodyPr>
          <a:lstStyle/>
          <a:p>
            <a:pPr algn="r">
              <a:lnSpc>
                <a:spcPts val="6000"/>
              </a:lnSpc>
            </a:pPr>
            <a:r>
              <a:rPr lang="en-US" sz="6600" dirty="0" smtClean="0">
                <a:solidFill>
                  <a:schemeClr val="bg1"/>
                </a:solidFill>
                <a:latin typeface="Berlin Sans FB Demi" pitchFamily="34" charset="0"/>
              </a:rPr>
              <a:t>Tucson Bible Church</a:t>
            </a:r>
            <a:endParaRPr lang="en-US" sz="6600" dirty="0">
              <a:solidFill>
                <a:schemeClr val="bg1"/>
              </a:solidFill>
              <a:latin typeface="Berlin Sans FB Demi"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2" presetClass="entr" presetSubtype="0" fill="hold" nodeType="clickEffect">
                                  <p:stCondLst>
                                    <p:cond delay="0"/>
                                  </p:stCondLst>
                                  <p:childTnLst>
                                    <p:set>
                                      <p:cBhvr>
                                        <p:cTn id="6" dur="1" fill="hold">
                                          <p:stCondLst>
                                            <p:cond delay="0"/>
                                          </p:stCondLst>
                                        </p:cTn>
                                        <p:tgtEl>
                                          <p:spTgt spid="22530"/>
                                        </p:tgtEl>
                                        <p:attrNameLst>
                                          <p:attrName>style.visibility</p:attrName>
                                        </p:attrNameLst>
                                      </p:cBhvr>
                                      <p:to>
                                        <p:strVal val="visible"/>
                                      </p:to>
                                    </p:set>
                                    <p:animScale>
                                      <p:cBhvr>
                                        <p:cTn id="7" dur="1000" decel="50000" fill="hold">
                                          <p:stCondLst>
                                            <p:cond delay="0"/>
                                          </p:stCondLst>
                                        </p:cTn>
                                        <p:tgtEl>
                                          <p:spTgt spid="22530"/>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8" dur="1000" decel="50000" fill="hold">
                                          <p:stCondLst>
                                            <p:cond delay="0"/>
                                          </p:stCondLst>
                                        </p:cTn>
                                        <p:tgtEl>
                                          <p:spTgt spid="22530"/>
                                        </p:tgtEl>
                                        <p:attrNameLst>
                                          <p:attrName>ppt_x</p:attrName>
                                          <p:attrName>ppt_y</p:attrName>
                                        </p:attrNameLst>
                                      </p:cBhvr>
                                    </p:animMotion>
                                    <p:animEffect transition="in" filter="fade">
                                      <p:cBhvr>
                                        <p:cTn id="9" dur="1000"/>
                                        <p:tgtEl>
                                          <p:spTgt spid="22530"/>
                                        </p:tgtEl>
                                      </p:cBhvr>
                                    </p:animEffect>
                                  </p:childTnLst>
                                </p:cTn>
                              </p:par>
                              <p:par>
                                <p:cTn id="10" presetID="52" presetClass="entr" presetSubtype="0" fill="hold" grpId="0" nodeType="withEffect">
                                  <p:stCondLst>
                                    <p:cond delay="0"/>
                                  </p:stCondLst>
                                  <p:childTnLst>
                                    <p:set>
                                      <p:cBhvr>
                                        <p:cTn id="11" dur="1" fill="hold">
                                          <p:stCondLst>
                                            <p:cond delay="0"/>
                                          </p:stCondLst>
                                        </p:cTn>
                                        <p:tgtEl>
                                          <p:spTgt spid="3"/>
                                        </p:tgtEl>
                                        <p:attrNameLst>
                                          <p:attrName>style.visibility</p:attrName>
                                        </p:attrNameLst>
                                      </p:cBhvr>
                                      <p:to>
                                        <p:strVal val="visible"/>
                                      </p:to>
                                    </p:set>
                                    <p:animScale>
                                      <p:cBhvr>
                                        <p:cTn id="12" dur="1000" decel="50000" fill="hold">
                                          <p:stCondLst>
                                            <p:cond delay="0"/>
                                          </p:stCondLst>
                                        </p:cTn>
                                        <p:tgtEl>
                                          <p:spTgt spid="3"/>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13" dur="1000" decel="50000" fill="hold">
                                          <p:stCondLst>
                                            <p:cond delay="0"/>
                                          </p:stCondLst>
                                        </p:cTn>
                                        <p:tgtEl>
                                          <p:spTgt spid="3"/>
                                        </p:tgtEl>
                                        <p:attrNameLst>
                                          <p:attrName>ppt_x</p:attrName>
                                          <p:attrName>ppt_y</p:attrName>
                                        </p:attrNameLst>
                                      </p:cBhvr>
                                    </p:animMotion>
                                    <p:animEffect transition="in" filter="fade">
                                      <p:cBhvr>
                                        <p:cTn id="14" dur="1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81000" y="533400"/>
            <a:ext cx="8153400" cy="3877985"/>
          </a:xfrm>
          <a:prstGeom prst="rect">
            <a:avLst/>
          </a:prstGeom>
          <a:noFill/>
        </p:spPr>
        <p:txBody>
          <a:bodyPr wrap="square" rtlCol="0">
            <a:spAutoFit/>
          </a:bodyPr>
          <a:lstStyle/>
          <a:p>
            <a:pPr algn="ctr">
              <a:spcAft>
                <a:spcPts val="1800"/>
              </a:spcAft>
            </a:pPr>
            <a:r>
              <a:rPr lang="en-US" sz="2400" b="1" dirty="0">
                <a:solidFill>
                  <a:srgbClr val="FFFF00"/>
                </a:solidFill>
                <a:latin typeface="Tahoma" pitchFamily="34" charset="0"/>
                <a:ea typeface="Tahoma" pitchFamily="34" charset="0"/>
                <a:cs typeface="Tahoma" pitchFamily="34" charset="0"/>
              </a:rPr>
              <a:t>Revelation 22:18-19  </a:t>
            </a:r>
            <a:endParaRPr lang="en-US" sz="2400" b="1" dirty="0" smtClean="0">
              <a:solidFill>
                <a:srgbClr val="FFFF00"/>
              </a:solidFill>
              <a:latin typeface="Tahoma" pitchFamily="34" charset="0"/>
              <a:ea typeface="Tahoma" pitchFamily="34" charset="0"/>
              <a:cs typeface="Tahoma" pitchFamily="34" charset="0"/>
            </a:endParaRPr>
          </a:p>
          <a:p>
            <a:pPr algn="ctr">
              <a:spcAft>
                <a:spcPts val="1800"/>
              </a:spcAft>
            </a:pPr>
            <a:r>
              <a:rPr lang="en-US" sz="2400" b="1" dirty="0" smtClean="0">
                <a:latin typeface="Tahoma" pitchFamily="34" charset="0"/>
                <a:ea typeface="Tahoma" pitchFamily="34" charset="0"/>
                <a:cs typeface="Tahoma" pitchFamily="34" charset="0"/>
              </a:rPr>
              <a:t>For </a:t>
            </a:r>
            <a:r>
              <a:rPr lang="en-US" sz="2400" b="1" dirty="0">
                <a:latin typeface="Tahoma" pitchFamily="34" charset="0"/>
                <a:ea typeface="Tahoma" pitchFamily="34" charset="0"/>
                <a:cs typeface="Tahoma" pitchFamily="34" charset="0"/>
              </a:rPr>
              <a:t>I testify unto every man that hears the words of the prophecy of this book, If any man shall add unto these things, God shall add unto him the plagues that are written in this </a:t>
            </a:r>
            <a:r>
              <a:rPr lang="en-US" sz="2400" b="1" dirty="0" smtClean="0">
                <a:latin typeface="Tahoma" pitchFamily="34" charset="0"/>
                <a:ea typeface="Tahoma" pitchFamily="34" charset="0"/>
                <a:cs typeface="Tahoma" pitchFamily="34" charset="0"/>
              </a:rPr>
              <a:t>book.  </a:t>
            </a:r>
          </a:p>
          <a:p>
            <a:pPr algn="ctr">
              <a:spcAft>
                <a:spcPts val="1800"/>
              </a:spcAft>
            </a:pPr>
            <a:r>
              <a:rPr lang="en-US" sz="2400" b="1" dirty="0" smtClean="0">
                <a:latin typeface="Tahoma" pitchFamily="34" charset="0"/>
                <a:ea typeface="Tahoma" pitchFamily="34" charset="0"/>
                <a:cs typeface="Tahoma" pitchFamily="34" charset="0"/>
              </a:rPr>
              <a:t>And </a:t>
            </a:r>
            <a:r>
              <a:rPr lang="en-US" sz="2400" b="1" dirty="0">
                <a:latin typeface="Tahoma" pitchFamily="34" charset="0"/>
                <a:ea typeface="Tahoma" pitchFamily="34" charset="0"/>
                <a:cs typeface="Tahoma" pitchFamily="34" charset="0"/>
              </a:rPr>
              <a:t>if any man shall take away from the words of the book of this prophecy, God shall take away his part out of the book of life, and out of the holy city, and from the things which are written in this book</a:t>
            </a:r>
            <a:r>
              <a:rPr lang="en-US" sz="2400" b="1" dirty="0" smtClean="0">
                <a:latin typeface="Tahoma" pitchFamily="34" charset="0"/>
                <a:ea typeface="Tahoma" pitchFamily="34" charset="0"/>
                <a:cs typeface="Tahoma" pitchFamily="34" charset="0"/>
              </a:rPr>
              <a:t>.</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37"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outVertic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386" name="Picture 2" descr="http://sports.cbsimg.net/images/collegefootball/arizonastatedeserticeuniform.jpg"/>
          <p:cNvPicPr>
            <a:picLocks noChangeAspect="1" noChangeArrowheads="1"/>
          </p:cNvPicPr>
          <p:nvPr/>
        </p:nvPicPr>
        <p:blipFill>
          <a:blip r:embed="rId2" cstate="print"/>
          <a:srcRect/>
          <a:stretch>
            <a:fillRect/>
          </a:stretch>
        </p:blipFill>
        <p:spPr bwMode="auto">
          <a:xfrm>
            <a:off x="381000" y="609600"/>
            <a:ext cx="8412480" cy="5562600"/>
          </a:xfrm>
          <a:prstGeom prst="rect">
            <a:avLst/>
          </a:prstGeom>
          <a:noFill/>
        </p:spPr>
      </p:pic>
      <p:sp>
        <p:nvSpPr>
          <p:cNvPr id="3" name="TextBox 2"/>
          <p:cNvSpPr txBox="1"/>
          <p:nvPr/>
        </p:nvSpPr>
        <p:spPr>
          <a:xfrm>
            <a:off x="762000" y="3886200"/>
            <a:ext cx="7696200" cy="923330"/>
          </a:xfrm>
          <a:prstGeom prst="rect">
            <a:avLst/>
          </a:prstGeom>
          <a:noFill/>
        </p:spPr>
        <p:txBody>
          <a:bodyPr wrap="square" rtlCol="0">
            <a:spAutoFit/>
            <a:scene3d>
              <a:camera prst="perspectiveLeft"/>
              <a:lightRig rig="threePt" dir="t"/>
            </a:scene3d>
          </a:bodyPr>
          <a:lstStyle/>
          <a:p>
            <a:r>
              <a:rPr lang="en-US" sz="5400" b="1" dirty="0" smtClean="0">
                <a:solidFill>
                  <a:srgbClr val="990000"/>
                </a:solidFill>
                <a:latin typeface="Tahoma" pitchFamily="34" charset="0"/>
                <a:ea typeface="Tahoma" pitchFamily="34" charset="0"/>
                <a:cs typeface="Tahoma" pitchFamily="34" charset="0"/>
              </a:rPr>
              <a:t>Tucson Bible Church</a:t>
            </a:r>
            <a:endParaRPr lang="en-US" sz="5400" b="1" dirty="0">
              <a:solidFill>
                <a:srgbClr val="990000"/>
              </a:solidFill>
              <a:latin typeface="Tahoma" pitchFamily="34" charset="0"/>
              <a:ea typeface="Tahoma" pitchFamily="34" charset="0"/>
              <a:cs typeface="Tahoma" pitchFamily="34" charset="0"/>
            </a:endParaRPr>
          </a:p>
        </p:txBody>
      </p:sp>
      <p:sp>
        <p:nvSpPr>
          <p:cNvPr id="4" name="TextBox 3"/>
          <p:cNvSpPr txBox="1"/>
          <p:nvPr/>
        </p:nvSpPr>
        <p:spPr>
          <a:xfrm>
            <a:off x="2743200" y="3276600"/>
            <a:ext cx="3733800" cy="400110"/>
          </a:xfrm>
          <a:prstGeom prst="rect">
            <a:avLst/>
          </a:prstGeom>
          <a:noFill/>
        </p:spPr>
        <p:txBody>
          <a:bodyPr wrap="square" rtlCol="0">
            <a:spAutoFit/>
          </a:bodyPr>
          <a:lstStyle/>
          <a:p>
            <a:r>
              <a:rPr lang="en-US" sz="2000" b="1" dirty="0" smtClean="0">
                <a:solidFill>
                  <a:srgbClr val="660033"/>
                </a:solidFill>
                <a:latin typeface="Tahoma" pitchFamily="34" charset="0"/>
                <a:ea typeface="Tahoma" pitchFamily="34" charset="0"/>
                <a:cs typeface="Tahoma" pitchFamily="34" charset="0"/>
              </a:rPr>
              <a:t>Fear the Fork</a:t>
            </a:r>
            <a:endParaRPr lang="en-US" sz="2000" b="1" dirty="0">
              <a:solidFill>
                <a:srgbClr val="660033"/>
              </a:solidFill>
              <a:latin typeface="Tahoma" pitchFamily="34" charset="0"/>
              <a:ea typeface="Tahoma" pitchFamily="34" charset="0"/>
              <a:cs typeface="Tahoma"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4" fill="hold" nodeType="clickEffect">
                                  <p:stCondLst>
                                    <p:cond delay="0"/>
                                  </p:stCondLst>
                                  <p:childTnLst>
                                    <p:set>
                                      <p:cBhvr>
                                        <p:cTn id="6" dur="1" fill="hold">
                                          <p:stCondLst>
                                            <p:cond delay="0"/>
                                          </p:stCondLst>
                                        </p:cTn>
                                        <p:tgtEl>
                                          <p:spTgt spid="16386"/>
                                        </p:tgtEl>
                                        <p:attrNameLst>
                                          <p:attrName>style.visibility</p:attrName>
                                        </p:attrNameLst>
                                      </p:cBhvr>
                                      <p:to>
                                        <p:strVal val="visible"/>
                                      </p:to>
                                    </p:set>
                                    <p:animEffect transition="in" filter="wheel(4)">
                                      <p:cBhvr>
                                        <p:cTn id="7" dur="2000"/>
                                        <p:tgtEl>
                                          <p:spTgt spid="16386"/>
                                        </p:tgtEl>
                                      </p:cBhvr>
                                    </p:animEffect>
                                  </p:childTnLst>
                                </p:cTn>
                              </p:par>
                              <p:par>
                                <p:cTn id="8" presetID="21" presetClass="entr" presetSubtype="4" fill="hold" grpId="0" nodeType="withEffect">
                                  <p:stCondLst>
                                    <p:cond delay="0"/>
                                  </p:stCondLst>
                                  <p:childTnLst>
                                    <p:set>
                                      <p:cBhvr>
                                        <p:cTn id="9" dur="1" fill="hold">
                                          <p:stCondLst>
                                            <p:cond delay="0"/>
                                          </p:stCondLst>
                                        </p:cTn>
                                        <p:tgtEl>
                                          <p:spTgt spid="3"/>
                                        </p:tgtEl>
                                        <p:attrNameLst>
                                          <p:attrName>style.visibility</p:attrName>
                                        </p:attrNameLst>
                                      </p:cBhvr>
                                      <p:to>
                                        <p:strVal val="visible"/>
                                      </p:to>
                                    </p:set>
                                    <p:animEffect transition="in" filter="wheel(4)">
                                      <p:cBhvr>
                                        <p:cTn id="10" dur="2000"/>
                                        <p:tgtEl>
                                          <p:spTgt spid="3"/>
                                        </p:tgtEl>
                                      </p:cBhvr>
                                    </p:animEffect>
                                  </p:childTnLst>
                                </p:cTn>
                              </p:par>
                              <p:par>
                                <p:cTn id="11" presetID="21" presetClass="entr" presetSubtype="4" fill="hold" grpId="0" nodeType="withEffect">
                                  <p:stCondLst>
                                    <p:cond delay="0"/>
                                  </p:stCondLst>
                                  <p:childTnLst>
                                    <p:set>
                                      <p:cBhvr>
                                        <p:cTn id="12" dur="1" fill="hold">
                                          <p:stCondLst>
                                            <p:cond delay="0"/>
                                          </p:stCondLst>
                                        </p:cTn>
                                        <p:tgtEl>
                                          <p:spTgt spid="4"/>
                                        </p:tgtEl>
                                        <p:attrNameLst>
                                          <p:attrName>style.visibility</p:attrName>
                                        </p:attrNameLst>
                                      </p:cBhvr>
                                      <p:to>
                                        <p:strVal val="visible"/>
                                      </p:to>
                                    </p:set>
                                    <p:animEffect transition="in" filter="wheel(4)">
                                      <p:cBhvr>
                                        <p:cTn id="13"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3554" name="Picture 2" descr="http://media2.abc15.com/photo/migration/2010/04/13/71D4CDFAE8AE5C41ABC42C0D0D02A66C_20100412031431_320_240.JPG"/>
          <p:cNvPicPr>
            <a:picLocks noChangeAspect="1" noChangeArrowheads="1"/>
          </p:cNvPicPr>
          <p:nvPr/>
        </p:nvPicPr>
        <p:blipFill>
          <a:blip r:embed="rId2" cstate="print">
            <a:lum contrast="47000"/>
          </a:blip>
          <a:srcRect/>
          <a:stretch>
            <a:fillRect/>
          </a:stretch>
        </p:blipFill>
        <p:spPr bwMode="auto">
          <a:xfrm>
            <a:off x="381000" y="304800"/>
            <a:ext cx="8153400" cy="6115053"/>
          </a:xfrm>
          <a:prstGeom prst="rect">
            <a:avLst/>
          </a:prstGeom>
          <a:noFill/>
        </p:spPr>
      </p:pic>
      <p:sp>
        <p:nvSpPr>
          <p:cNvPr id="3" name="TextBox 2"/>
          <p:cNvSpPr txBox="1"/>
          <p:nvPr/>
        </p:nvSpPr>
        <p:spPr>
          <a:xfrm>
            <a:off x="1447800" y="1371600"/>
            <a:ext cx="3505200" cy="2400657"/>
          </a:xfrm>
          <a:prstGeom prst="rect">
            <a:avLst/>
          </a:prstGeom>
          <a:noFill/>
        </p:spPr>
        <p:txBody>
          <a:bodyPr wrap="square" rtlCol="0">
            <a:spAutoFit/>
          </a:bodyPr>
          <a:lstStyle/>
          <a:p>
            <a:pPr algn="r">
              <a:lnSpc>
                <a:spcPts val="6000"/>
              </a:lnSpc>
            </a:pPr>
            <a:r>
              <a:rPr lang="en-US" sz="6600" dirty="0" smtClean="0">
                <a:solidFill>
                  <a:srgbClr val="0000CC"/>
                </a:solidFill>
                <a:latin typeface="Berlin Sans FB Demi" pitchFamily="34" charset="0"/>
              </a:rPr>
              <a:t>Tucson Bible Church</a:t>
            </a:r>
            <a:endParaRPr lang="en-US" sz="6600" dirty="0">
              <a:solidFill>
                <a:srgbClr val="0000CC"/>
              </a:solidFill>
              <a:latin typeface="Berlin Sans FB Demi"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8" presetClass="entr" presetSubtype="0" accel="50000" fill="hold" nodeType="clickEffect">
                                  <p:stCondLst>
                                    <p:cond delay="0"/>
                                  </p:stCondLst>
                                  <p:childTnLst>
                                    <p:set>
                                      <p:cBhvr>
                                        <p:cTn id="6" dur="1" fill="hold">
                                          <p:stCondLst>
                                            <p:cond delay="0"/>
                                          </p:stCondLst>
                                        </p:cTn>
                                        <p:tgtEl>
                                          <p:spTgt spid="23554"/>
                                        </p:tgtEl>
                                        <p:attrNameLst>
                                          <p:attrName>style.visibility</p:attrName>
                                        </p:attrNameLst>
                                      </p:cBhvr>
                                      <p:to>
                                        <p:strVal val="visible"/>
                                      </p:to>
                                    </p:set>
                                    <p:anim calcmode="lin" valueType="num">
                                      <p:cBhvr>
                                        <p:cTn id="7" dur="1000" fill="hold"/>
                                        <p:tgtEl>
                                          <p:spTgt spid="23554"/>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8" dur="1000" fill="hold"/>
                                        <p:tgtEl>
                                          <p:spTgt spid="23554"/>
                                        </p:tgtEl>
                                        <p:attrNameLst>
                                          <p:attrName>ppt_x</p:attrName>
                                        </p:attrNameLst>
                                      </p:cBhvr>
                                      <p:tavLst>
                                        <p:tav tm="0">
                                          <p:val>
                                            <p:fltVal val="-1"/>
                                          </p:val>
                                        </p:tav>
                                        <p:tav tm="50000">
                                          <p:val>
                                            <p:fltVal val="0.95"/>
                                          </p:val>
                                        </p:tav>
                                        <p:tav tm="100000">
                                          <p:val>
                                            <p:strVal val="#ppt_x"/>
                                          </p:val>
                                        </p:tav>
                                      </p:tavLst>
                                    </p:anim>
                                    <p:anim calcmode="lin" valueType="num">
                                      <p:cBhvr>
                                        <p:cTn id="9" dur="1000" fill="hold"/>
                                        <p:tgtEl>
                                          <p:spTgt spid="23554"/>
                                        </p:tgtEl>
                                        <p:attrNameLst>
                                          <p:attrName>ppt_y</p:attrName>
                                        </p:attrNameLst>
                                      </p:cBhvr>
                                      <p:tavLst>
                                        <p:tav tm="0">
                                          <p:val>
                                            <p:strVal val="#ppt_y"/>
                                          </p:val>
                                        </p:tav>
                                        <p:tav tm="100000">
                                          <p:val>
                                            <p:strVal val="#ppt_y"/>
                                          </p:val>
                                        </p:tav>
                                      </p:tavLst>
                                    </p:anim>
                                    <p:animEffect transition="in" filter="fade">
                                      <p:cBhvr>
                                        <p:cTn id="10" dur="1000"/>
                                        <p:tgtEl>
                                          <p:spTgt spid="23554"/>
                                        </p:tgtEl>
                                      </p:cBhvr>
                                    </p:animEffect>
                                  </p:childTnLst>
                                </p:cTn>
                              </p:par>
                              <p:par>
                                <p:cTn id="11" presetID="48" presetClass="entr" presetSubtype="0" accel="50000" fill="hold" grpId="0" nodeType="withEffect">
                                  <p:stCondLst>
                                    <p:cond delay="0"/>
                                  </p:stCondLst>
                                  <p:childTnLst>
                                    <p:set>
                                      <p:cBhvr>
                                        <p:cTn id="12" dur="1" fill="hold">
                                          <p:stCondLst>
                                            <p:cond delay="0"/>
                                          </p:stCondLst>
                                        </p:cTn>
                                        <p:tgtEl>
                                          <p:spTgt spid="3"/>
                                        </p:tgtEl>
                                        <p:attrNameLst>
                                          <p:attrName>style.visibility</p:attrName>
                                        </p:attrNameLst>
                                      </p:cBhvr>
                                      <p:to>
                                        <p:strVal val="visible"/>
                                      </p:to>
                                    </p:set>
                                    <p:anim calcmode="lin" valueType="num">
                                      <p:cBhvr>
                                        <p:cTn id="13" dur="1000" fill="hold"/>
                                        <p:tgtEl>
                                          <p:spTgt spid="3"/>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14" dur="1000" fill="hold"/>
                                        <p:tgtEl>
                                          <p:spTgt spid="3"/>
                                        </p:tgtEl>
                                        <p:attrNameLst>
                                          <p:attrName>ppt_x</p:attrName>
                                        </p:attrNameLst>
                                      </p:cBhvr>
                                      <p:tavLst>
                                        <p:tav tm="0">
                                          <p:val>
                                            <p:fltVal val="-1"/>
                                          </p:val>
                                        </p:tav>
                                        <p:tav tm="50000">
                                          <p:val>
                                            <p:fltVal val="0.95"/>
                                          </p:val>
                                        </p:tav>
                                        <p:tav tm="100000">
                                          <p:val>
                                            <p:strVal val="#ppt_x"/>
                                          </p:val>
                                        </p:tav>
                                      </p:tavLst>
                                    </p:anim>
                                    <p:anim calcmode="lin" valueType="num">
                                      <p:cBhvr>
                                        <p:cTn id="15" dur="1000" fill="hold"/>
                                        <p:tgtEl>
                                          <p:spTgt spid="3"/>
                                        </p:tgtEl>
                                        <p:attrNameLst>
                                          <p:attrName>ppt_y</p:attrName>
                                        </p:attrNameLst>
                                      </p:cBhvr>
                                      <p:tavLst>
                                        <p:tav tm="0">
                                          <p:val>
                                            <p:strVal val="#ppt_y"/>
                                          </p:val>
                                        </p:tav>
                                        <p:tav tm="100000">
                                          <p:val>
                                            <p:strVal val="#ppt_y"/>
                                          </p:val>
                                        </p:tav>
                                      </p:tavLst>
                                    </p:anim>
                                    <p:animEffect transition="in" filter="fade">
                                      <p:cBhvr>
                                        <p:cTn id="16" dur="1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295400" y="609600"/>
            <a:ext cx="3657600" cy="954107"/>
          </a:xfrm>
          <a:prstGeom prst="rect">
            <a:avLst/>
          </a:prstGeom>
          <a:noFill/>
        </p:spPr>
        <p:txBody>
          <a:bodyPr wrap="square" rtlCol="0">
            <a:spAutoFit/>
          </a:bodyPr>
          <a:lstStyle/>
          <a:p>
            <a:pPr algn="r"/>
            <a:r>
              <a:rPr lang="en-US" sz="2800" b="1" dirty="0" smtClean="0">
                <a:solidFill>
                  <a:srgbClr val="FFFF00"/>
                </a:solidFill>
                <a:latin typeface="Tahoma" pitchFamily="34" charset="0"/>
                <a:ea typeface="Tahoma" pitchFamily="34" charset="0"/>
                <a:cs typeface="Tahoma" pitchFamily="34" charset="0"/>
              </a:rPr>
              <a:t>Paul’s Epistle to the Galatians</a:t>
            </a:r>
            <a:endParaRPr lang="en-US" sz="2800" b="1" dirty="0">
              <a:solidFill>
                <a:srgbClr val="FFFF00"/>
              </a:solidFill>
              <a:latin typeface="Tahoma" pitchFamily="34" charset="0"/>
              <a:ea typeface="Tahoma" pitchFamily="34" charset="0"/>
              <a:cs typeface="Tahoma" pitchFamily="34" charset="0"/>
            </a:endParaRPr>
          </a:p>
        </p:txBody>
      </p:sp>
      <p:pic>
        <p:nvPicPr>
          <p:cNvPr id="3" name="Picture 2" descr="ApostlePaul.jpg"/>
          <p:cNvPicPr>
            <a:picLocks noChangeAspect="1"/>
          </p:cNvPicPr>
          <p:nvPr/>
        </p:nvPicPr>
        <p:blipFill>
          <a:blip r:embed="rId2" cstate="print"/>
          <a:stretch>
            <a:fillRect/>
          </a:stretch>
        </p:blipFill>
        <p:spPr>
          <a:xfrm>
            <a:off x="5181600" y="304800"/>
            <a:ext cx="3268480" cy="4215164"/>
          </a:xfrm>
          <a:prstGeom prst="rect">
            <a:avLst/>
          </a:prstGeom>
          <a:ln w="19050">
            <a:solidFill>
              <a:srgbClr val="FFC000"/>
            </a:solidFill>
          </a:ln>
        </p:spPr>
      </p:pic>
      <p:pic>
        <p:nvPicPr>
          <p:cNvPr id="15362" name="Picture 2" descr="Ancient Turkey Map"/>
          <p:cNvPicPr>
            <a:picLocks noChangeAspect="1" noChangeArrowheads="1"/>
          </p:cNvPicPr>
          <p:nvPr/>
        </p:nvPicPr>
        <p:blipFill>
          <a:blip r:embed="rId3" cstate="print"/>
          <a:srcRect l="13539" t="5381" r="7692" b="4933"/>
          <a:stretch>
            <a:fillRect/>
          </a:stretch>
        </p:blipFill>
        <p:spPr bwMode="auto">
          <a:xfrm>
            <a:off x="1295400" y="1981200"/>
            <a:ext cx="3200400" cy="2500313"/>
          </a:xfrm>
          <a:prstGeom prst="rect">
            <a:avLst/>
          </a:prstGeom>
          <a:noFill/>
          <a:ln w="38100">
            <a:solidFill>
              <a:srgbClr val="663300"/>
            </a:solidFill>
          </a:ln>
        </p:spPr>
      </p:pic>
      <p:sp>
        <p:nvSpPr>
          <p:cNvPr id="5" name="Oval 4"/>
          <p:cNvSpPr/>
          <p:nvPr/>
        </p:nvSpPr>
        <p:spPr>
          <a:xfrm>
            <a:off x="2057400" y="2590800"/>
            <a:ext cx="914400" cy="83820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par>
                                <p:cTn id="10" presetID="53" presetClass="entr" presetSubtype="0" fill="hold" nodeType="withEffect">
                                  <p:stCondLst>
                                    <p:cond delay="0"/>
                                  </p:stCondLst>
                                  <p:childTnLst>
                                    <p:set>
                                      <p:cBhvr>
                                        <p:cTn id="11" dur="1" fill="hold">
                                          <p:stCondLst>
                                            <p:cond delay="0"/>
                                          </p:stCondLst>
                                        </p:cTn>
                                        <p:tgtEl>
                                          <p:spTgt spid="3"/>
                                        </p:tgtEl>
                                        <p:attrNameLst>
                                          <p:attrName>style.visibility</p:attrName>
                                        </p:attrNameLst>
                                      </p:cBhvr>
                                      <p:to>
                                        <p:strVal val="visible"/>
                                      </p:to>
                                    </p:set>
                                    <p:anim calcmode="lin" valueType="num">
                                      <p:cBhvr>
                                        <p:cTn id="12" dur="500" fill="hold"/>
                                        <p:tgtEl>
                                          <p:spTgt spid="3"/>
                                        </p:tgtEl>
                                        <p:attrNameLst>
                                          <p:attrName>ppt_w</p:attrName>
                                        </p:attrNameLst>
                                      </p:cBhvr>
                                      <p:tavLst>
                                        <p:tav tm="0">
                                          <p:val>
                                            <p:fltVal val="0"/>
                                          </p:val>
                                        </p:tav>
                                        <p:tav tm="100000">
                                          <p:val>
                                            <p:strVal val="#ppt_w"/>
                                          </p:val>
                                        </p:tav>
                                      </p:tavLst>
                                    </p:anim>
                                    <p:anim calcmode="lin" valueType="num">
                                      <p:cBhvr>
                                        <p:cTn id="13" dur="500" fill="hold"/>
                                        <p:tgtEl>
                                          <p:spTgt spid="3"/>
                                        </p:tgtEl>
                                        <p:attrNameLst>
                                          <p:attrName>ppt_h</p:attrName>
                                        </p:attrNameLst>
                                      </p:cBhvr>
                                      <p:tavLst>
                                        <p:tav tm="0">
                                          <p:val>
                                            <p:fltVal val="0"/>
                                          </p:val>
                                        </p:tav>
                                        <p:tav tm="100000">
                                          <p:val>
                                            <p:strVal val="#ppt_h"/>
                                          </p:val>
                                        </p:tav>
                                      </p:tavLst>
                                    </p:anim>
                                    <p:animEffect transition="in" filter="fade">
                                      <p:cBhvr>
                                        <p:cTn id="14" dur="500"/>
                                        <p:tgtEl>
                                          <p:spTgt spid="3"/>
                                        </p:tgtEl>
                                      </p:cBhvr>
                                    </p:animEffect>
                                  </p:childTnLst>
                                </p:cTn>
                              </p:par>
                              <p:par>
                                <p:cTn id="15" presetID="53" presetClass="entr" presetSubtype="0" fill="hold" nodeType="withEffect">
                                  <p:stCondLst>
                                    <p:cond delay="0"/>
                                  </p:stCondLst>
                                  <p:childTnLst>
                                    <p:set>
                                      <p:cBhvr>
                                        <p:cTn id="16" dur="1" fill="hold">
                                          <p:stCondLst>
                                            <p:cond delay="0"/>
                                          </p:stCondLst>
                                        </p:cTn>
                                        <p:tgtEl>
                                          <p:spTgt spid="15362"/>
                                        </p:tgtEl>
                                        <p:attrNameLst>
                                          <p:attrName>style.visibility</p:attrName>
                                        </p:attrNameLst>
                                      </p:cBhvr>
                                      <p:to>
                                        <p:strVal val="visible"/>
                                      </p:to>
                                    </p:set>
                                    <p:anim calcmode="lin" valueType="num">
                                      <p:cBhvr>
                                        <p:cTn id="17" dur="500" fill="hold"/>
                                        <p:tgtEl>
                                          <p:spTgt spid="15362"/>
                                        </p:tgtEl>
                                        <p:attrNameLst>
                                          <p:attrName>ppt_w</p:attrName>
                                        </p:attrNameLst>
                                      </p:cBhvr>
                                      <p:tavLst>
                                        <p:tav tm="0">
                                          <p:val>
                                            <p:fltVal val="0"/>
                                          </p:val>
                                        </p:tav>
                                        <p:tav tm="100000">
                                          <p:val>
                                            <p:strVal val="#ppt_w"/>
                                          </p:val>
                                        </p:tav>
                                      </p:tavLst>
                                    </p:anim>
                                    <p:anim calcmode="lin" valueType="num">
                                      <p:cBhvr>
                                        <p:cTn id="18" dur="500" fill="hold"/>
                                        <p:tgtEl>
                                          <p:spTgt spid="15362"/>
                                        </p:tgtEl>
                                        <p:attrNameLst>
                                          <p:attrName>ppt_h</p:attrName>
                                        </p:attrNameLst>
                                      </p:cBhvr>
                                      <p:tavLst>
                                        <p:tav tm="0">
                                          <p:val>
                                            <p:fltVal val="0"/>
                                          </p:val>
                                        </p:tav>
                                        <p:tav tm="100000">
                                          <p:val>
                                            <p:strVal val="#ppt_h"/>
                                          </p:val>
                                        </p:tav>
                                      </p:tavLst>
                                    </p:anim>
                                    <p:animEffect transition="in" filter="fade">
                                      <p:cBhvr>
                                        <p:cTn id="19" dur="500"/>
                                        <p:tgtEl>
                                          <p:spTgt spid="15362"/>
                                        </p:tgtEl>
                                      </p:cBhvr>
                                    </p:animEffect>
                                  </p:childTnLst>
                                </p:cTn>
                              </p:par>
                              <p:par>
                                <p:cTn id="20" presetID="53" presetClass="entr" presetSubtype="0" fill="hold" grpId="0" nodeType="withEffect">
                                  <p:stCondLst>
                                    <p:cond delay="0"/>
                                  </p:stCondLst>
                                  <p:childTnLst>
                                    <p:set>
                                      <p:cBhvr>
                                        <p:cTn id="21" dur="1" fill="hold">
                                          <p:stCondLst>
                                            <p:cond delay="0"/>
                                          </p:stCondLst>
                                        </p:cTn>
                                        <p:tgtEl>
                                          <p:spTgt spid="5"/>
                                        </p:tgtEl>
                                        <p:attrNameLst>
                                          <p:attrName>style.visibility</p:attrName>
                                        </p:attrNameLst>
                                      </p:cBhvr>
                                      <p:to>
                                        <p:strVal val="visible"/>
                                      </p:to>
                                    </p:set>
                                    <p:anim calcmode="lin" valueType="num">
                                      <p:cBhvr>
                                        <p:cTn id="22" dur="500" fill="hold"/>
                                        <p:tgtEl>
                                          <p:spTgt spid="5"/>
                                        </p:tgtEl>
                                        <p:attrNameLst>
                                          <p:attrName>ppt_w</p:attrName>
                                        </p:attrNameLst>
                                      </p:cBhvr>
                                      <p:tavLst>
                                        <p:tav tm="0">
                                          <p:val>
                                            <p:fltVal val="0"/>
                                          </p:val>
                                        </p:tav>
                                        <p:tav tm="100000">
                                          <p:val>
                                            <p:strVal val="#ppt_w"/>
                                          </p:val>
                                        </p:tav>
                                      </p:tavLst>
                                    </p:anim>
                                    <p:anim calcmode="lin" valueType="num">
                                      <p:cBhvr>
                                        <p:cTn id="23" dur="500" fill="hold"/>
                                        <p:tgtEl>
                                          <p:spTgt spid="5"/>
                                        </p:tgtEl>
                                        <p:attrNameLst>
                                          <p:attrName>ppt_h</p:attrName>
                                        </p:attrNameLst>
                                      </p:cBhvr>
                                      <p:tavLst>
                                        <p:tav tm="0">
                                          <p:val>
                                            <p:fltVal val="0"/>
                                          </p:val>
                                        </p:tav>
                                        <p:tav tm="100000">
                                          <p:val>
                                            <p:strVal val="#ppt_h"/>
                                          </p:val>
                                        </p:tav>
                                      </p:tavLst>
                                    </p:anim>
                                    <p:animEffect transition="in" filter="fade">
                                      <p:cBhvr>
                                        <p:cTn id="24"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8" name="Picture 2" descr="http://www.christinyou.net/images/medmap2.gif"/>
          <p:cNvPicPr>
            <a:picLocks noChangeAspect="1" noChangeArrowheads="1"/>
          </p:cNvPicPr>
          <p:nvPr/>
        </p:nvPicPr>
        <p:blipFill>
          <a:blip r:embed="rId2" cstate="print"/>
          <a:srcRect/>
          <a:stretch>
            <a:fillRect/>
          </a:stretch>
        </p:blipFill>
        <p:spPr bwMode="auto">
          <a:xfrm>
            <a:off x="2362200" y="381000"/>
            <a:ext cx="4343400" cy="6056631"/>
          </a:xfrm>
          <a:prstGeom prst="rect">
            <a:avLst/>
          </a:prstGeom>
          <a:noFill/>
          <a:ln w="28575">
            <a:solidFill>
              <a:srgbClr val="FF0000"/>
            </a:solidFill>
          </a:ln>
        </p:spPr>
      </p:pic>
      <p:sp>
        <p:nvSpPr>
          <p:cNvPr id="3" name="Oval 2"/>
          <p:cNvSpPr/>
          <p:nvPr/>
        </p:nvSpPr>
        <p:spPr>
          <a:xfrm>
            <a:off x="3429000" y="1524000"/>
            <a:ext cx="1676400" cy="1524000"/>
          </a:xfrm>
          <a:prstGeom prst="ellipse">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0" fill="hold" nodeType="clickEffect">
                                  <p:stCondLst>
                                    <p:cond delay="0"/>
                                  </p:stCondLst>
                                  <p:childTnLst>
                                    <p:set>
                                      <p:cBhvr>
                                        <p:cTn id="6" dur="1" fill="hold">
                                          <p:stCondLst>
                                            <p:cond delay="0"/>
                                          </p:stCondLst>
                                        </p:cTn>
                                        <p:tgtEl>
                                          <p:spTgt spid="14338"/>
                                        </p:tgtEl>
                                        <p:attrNameLst>
                                          <p:attrName>style.visibility</p:attrName>
                                        </p:attrNameLst>
                                      </p:cBhvr>
                                      <p:to>
                                        <p:strVal val="visible"/>
                                      </p:to>
                                    </p:set>
                                    <p:anim calcmode="lin" valueType="num">
                                      <p:cBhvr>
                                        <p:cTn id="7" dur="500" fill="hold"/>
                                        <p:tgtEl>
                                          <p:spTgt spid="14338"/>
                                        </p:tgtEl>
                                        <p:attrNameLst>
                                          <p:attrName>ppt_w</p:attrName>
                                        </p:attrNameLst>
                                      </p:cBhvr>
                                      <p:tavLst>
                                        <p:tav tm="0">
                                          <p:val>
                                            <p:fltVal val="0"/>
                                          </p:val>
                                        </p:tav>
                                        <p:tav tm="100000">
                                          <p:val>
                                            <p:strVal val="#ppt_w"/>
                                          </p:val>
                                        </p:tav>
                                      </p:tavLst>
                                    </p:anim>
                                    <p:anim calcmode="lin" valueType="num">
                                      <p:cBhvr>
                                        <p:cTn id="8" dur="500" fill="hold"/>
                                        <p:tgtEl>
                                          <p:spTgt spid="14338"/>
                                        </p:tgtEl>
                                        <p:attrNameLst>
                                          <p:attrName>ppt_h</p:attrName>
                                        </p:attrNameLst>
                                      </p:cBhvr>
                                      <p:tavLst>
                                        <p:tav tm="0">
                                          <p:val>
                                            <p:fltVal val="0"/>
                                          </p:val>
                                        </p:tav>
                                        <p:tav tm="100000">
                                          <p:val>
                                            <p:strVal val="#ppt_h"/>
                                          </p:val>
                                        </p:tav>
                                      </p:tavLst>
                                    </p:anim>
                                    <p:animEffect transition="in" filter="fade">
                                      <p:cBhvr>
                                        <p:cTn id="9" dur="500"/>
                                        <p:tgtEl>
                                          <p:spTgt spid="14338"/>
                                        </p:tgtEl>
                                      </p:cBhvr>
                                    </p:animEffect>
                                  </p:childTnLst>
                                </p:cTn>
                              </p:par>
                              <p:par>
                                <p:cTn id="10" presetID="53" presetClass="entr" presetSubtype="0" fill="hold" grpId="0" nodeType="withEffect">
                                  <p:stCondLst>
                                    <p:cond delay="0"/>
                                  </p:stCondLst>
                                  <p:childTnLst>
                                    <p:set>
                                      <p:cBhvr>
                                        <p:cTn id="11" dur="1" fill="hold">
                                          <p:stCondLst>
                                            <p:cond delay="0"/>
                                          </p:stCondLst>
                                        </p:cTn>
                                        <p:tgtEl>
                                          <p:spTgt spid="3"/>
                                        </p:tgtEl>
                                        <p:attrNameLst>
                                          <p:attrName>style.visibility</p:attrName>
                                        </p:attrNameLst>
                                      </p:cBhvr>
                                      <p:to>
                                        <p:strVal val="visible"/>
                                      </p:to>
                                    </p:set>
                                    <p:anim calcmode="lin" valueType="num">
                                      <p:cBhvr>
                                        <p:cTn id="12" dur="500" fill="hold"/>
                                        <p:tgtEl>
                                          <p:spTgt spid="3"/>
                                        </p:tgtEl>
                                        <p:attrNameLst>
                                          <p:attrName>ppt_w</p:attrName>
                                        </p:attrNameLst>
                                      </p:cBhvr>
                                      <p:tavLst>
                                        <p:tav tm="0">
                                          <p:val>
                                            <p:fltVal val="0"/>
                                          </p:val>
                                        </p:tav>
                                        <p:tav tm="100000">
                                          <p:val>
                                            <p:strVal val="#ppt_w"/>
                                          </p:val>
                                        </p:tav>
                                      </p:tavLst>
                                    </p:anim>
                                    <p:anim calcmode="lin" valueType="num">
                                      <p:cBhvr>
                                        <p:cTn id="13" dur="500" fill="hold"/>
                                        <p:tgtEl>
                                          <p:spTgt spid="3"/>
                                        </p:tgtEl>
                                        <p:attrNameLst>
                                          <p:attrName>ppt_h</p:attrName>
                                        </p:attrNameLst>
                                      </p:cBhvr>
                                      <p:tavLst>
                                        <p:tav tm="0">
                                          <p:val>
                                            <p:fltVal val="0"/>
                                          </p:val>
                                        </p:tav>
                                        <p:tav tm="100000">
                                          <p:val>
                                            <p:strVal val="#ppt_h"/>
                                          </p:val>
                                        </p:tav>
                                      </p:tavLst>
                                    </p:anim>
                                    <p:animEffect transition="in" filter="fade">
                                      <p:cBhvr>
                                        <p:cTn id="14"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57200" y="457200"/>
            <a:ext cx="7848600" cy="5478423"/>
          </a:xfrm>
          <a:prstGeom prst="rect">
            <a:avLst/>
          </a:prstGeom>
          <a:noFill/>
        </p:spPr>
        <p:txBody>
          <a:bodyPr wrap="square" rtlCol="0">
            <a:spAutoFit/>
          </a:bodyPr>
          <a:lstStyle/>
          <a:p>
            <a:r>
              <a:rPr lang="en-US" sz="2400" b="1" dirty="0">
                <a:latin typeface="Tahoma" pitchFamily="34" charset="0"/>
                <a:ea typeface="Tahoma" pitchFamily="34" charset="0"/>
                <a:cs typeface="Tahoma" pitchFamily="34" charset="0"/>
              </a:rPr>
              <a:t>PAUL </a:t>
            </a:r>
            <a:r>
              <a:rPr lang="en-US" sz="2400" b="1" dirty="0" smtClean="0">
                <a:latin typeface="Tahoma" pitchFamily="34" charset="0"/>
                <a:ea typeface="Tahoma" pitchFamily="34" charset="0"/>
                <a:cs typeface="Tahoma" pitchFamily="34" charset="0"/>
              </a:rPr>
              <a:t>in </a:t>
            </a:r>
            <a:r>
              <a:rPr lang="en-US" sz="2400" b="1" dirty="0">
                <a:latin typeface="Tahoma" pitchFamily="34" charset="0"/>
                <a:ea typeface="Tahoma" pitchFamily="34" charset="0"/>
                <a:cs typeface="Tahoma" pitchFamily="34" charset="0"/>
              </a:rPr>
              <a:t>the </a:t>
            </a:r>
            <a:r>
              <a:rPr lang="en-US" sz="2400" b="1" dirty="0" err="1">
                <a:latin typeface="Tahoma" pitchFamily="34" charset="0"/>
                <a:ea typeface="Tahoma" pitchFamily="34" charset="0"/>
                <a:cs typeface="Tahoma" pitchFamily="34" charset="0"/>
              </a:rPr>
              <a:t>G.N.T.</a:t>
            </a:r>
            <a:r>
              <a:rPr lang="en-US" sz="2400" b="1" dirty="0">
                <a:latin typeface="Tahoma" pitchFamily="34" charset="0"/>
                <a:ea typeface="Tahoma" pitchFamily="34" charset="0"/>
                <a:cs typeface="Tahoma" pitchFamily="34" charset="0"/>
              </a:rPr>
              <a:t> </a:t>
            </a:r>
            <a:r>
              <a:rPr lang="en-US" sz="3200" b="1" dirty="0" err="1">
                <a:solidFill>
                  <a:srgbClr val="FFFF00"/>
                </a:solidFill>
                <a:latin typeface="Symbol" pitchFamily="18" charset="2"/>
                <a:ea typeface="Tahoma" pitchFamily="34" charset="0"/>
                <a:cs typeface="Tahoma" pitchFamily="34" charset="0"/>
              </a:rPr>
              <a:t>palouV</a:t>
            </a:r>
            <a:r>
              <a:rPr lang="en-US" sz="2400" b="1" dirty="0">
                <a:latin typeface="Tahoma" pitchFamily="34" charset="0"/>
                <a:ea typeface="Tahoma" pitchFamily="34" charset="0"/>
                <a:cs typeface="Tahoma" pitchFamily="34" charset="0"/>
              </a:rPr>
              <a:t>, this was Paul's Gentile name.  Not a special Christian name.</a:t>
            </a:r>
          </a:p>
          <a:p>
            <a:r>
              <a:rPr lang="en-US" sz="2400" b="1" dirty="0">
                <a:latin typeface="Tahoma" pitchFamily="34" charset="0"/>
                <a:ea typeface="Tahoma" pitchFamily="34" charset="0"/>
                <a:cs typeface="Tahoma" pitchFamily="34" charset="0"/>
              </a:rPr>
              <a:t> </a:t>
            </a:r>
          </a:p>
          <a:p>
            <a:pPr lvl="1"/>
            <a:r>
              <a:rPr lang="en-US" sz="2000" b="1" dirty="0" smtClean="0">
                <a:latin typeface="Tahoma" pitchFamily="34" charset="0"/>
                <a:ea typeface="Tahoma" pitchFamily="34" charset="0"/>
                <a:cs typeface="Tahoma" pitchFamily="34" charset="0"/>
              </a:rPr>
              <a:t>He was a Jew </a:t>
            </a:r>
            <a:r>
              <a:rPr lang="en-US" sz="2000" b="1" dirty="0">
                <a:latin typeface="Tahoma" pitchFamily="34" charset="0"/>
                <a:ea typeface="Tahoma" pitchFamily="34" charset="0"/>
                <a:cs typeface="Tahoma" pitchFamily="34" charset="0"/>
              </a:rPr>
              <a:t>of Tarsus born to </a:t>
            </a:r>
            <a:r>
              <a:rPr lang="en-US" sz="2000" b="1" dirty="0" smtClean="0">
                <a:latin typeface="Tahoma" pitchFamily="34" charset="0"/>
                <a:ea typeface="Tahoma" pitchFamily="34" charset="0"/>
                <a:cs typeface="Tahoma" pitchFamily="34" charset="0"/>
              </a:rPr>
              <a:t>Jewish parents who were also Roman </a:t>
            </a:r>
            <a:r>
              <a:rPr lang="en-US" sz="2000" b="1" dirty="0">
                <a:latin typeface="Tahoma" pitchFamily="34" charset="0"/>
                <a:ea typeface="Tahoma" pitchFamily="34" charset="0"/>
                <a:cs typeface="Tahoma" pitchFamily="34" charset="0"/>
              </a:rPr>
              <a:t>Citizens.  </a:t>
            </a:r>
            <a:r>
              <a:rPr lang="en-US" sz="2000" b="1" dirty="0" smtClean="0">
                <a:latin typeface="Tahoma" pitchFamily="34" charset="0"/>
                <a:ea typeface="Tahoma" pitchFamily="34" charset="0"/>
                <a:cs typeface="Tahoma" pitchFamily="34" charset="0"/>
              </a:rPr>
              <a:t>Thus, he </a:t>
            </a:r>
            <a:r>
              <a:rPr lang="en-US" sz="2000" b="1" dirty="0">
                <a:latin typeface="Tahoma" pitchFamily="34" charset="0"/>
                <a:ea typeface="Tahoma" pitchFamily="34" charset="0"/>
                <a:cs typeface="Tahoma" pitchFamily="34" charset="0"/>
              </a:rPr>
              <a:t>had both a Hebrew and Roman name:</a:t>
            </a:r>
          </a:p>
          <a:p>
            <a:r>
              <a:rPr lang="en-US" sz="2400" b="1" dirty="0">
                <a:latin typeface="Tahoma" pitchFamily="34" charset="0"/>
                <a:ea typeface="Tahoma" pitchFamily="34" charset="0"/>
                <a:cs typeface="Tahoma" pitchFamily="34" charset="0"/>
              </a:rPr>
              <a:t> </a:t>
            </a:r>
          </a:p>
          <a:p>
            <a:r>
              <a:rPr lang="en-US" sz="2400" b="1" dirty="0" smtClean="0">
                <a:solidFill>
                  <a:schemeClr val="accent1">
                    <a:lumMod val="40000"/>
                    <a:lumOff val="60000"/>
                  </a:schemeClr>
                </a:solidFill>
                <a:latin typeface="Tahoma" pitchFamily="34" charset="0"/>
                <a:ea typeface="Tahoma" pitchFamily="34" charset="0"/>
                <a:cs typeface="Tahoma" pitchFamily="34" charset="0"/>
              </a:rPr>
              <a:t>HEBREW </a:t>
            </a:r>
            <a:r>
              <a:rPr lang="en-US" sz="2400" b="1" dirty="0">
                <a:solidFill>
                  <a:schemeClr val="accent1">
                    <a:lumMod val="40000"/>
                    <a:lumOff val="60000"/>
                  </a:schemeClr>
                </a:solidFill>
                <a:latin typeface="Tahoma" pitchFamily="34" charset="0"/>
                <a:ea typeface="Tahoma" pitchFamily="34" charset="0"/>
                <a:cs typeface="Tahoma" pitchFamily="34" charset="0"/>
              </a:rPr>
              <a:t>NAME:  </a:t>
            </a:r>
            <a:r>
              <a:rPr lang="en-US" sz="2400" b="1" dirty="0">
                <a:latin typeface="Tahoma" pitchFamily="34" charset="0"/>
                <a:ea typeface="Tahoma" pitchFamily="34" charset="0"/>
                <a:cs typeface="Tahoma" pitchFamily="34" charset="0"/>
              </a:rPr>
              <a:t>Saul </a:t>
            </a:r>
            <a:r>
              <a:rPr lang="en-US" sz="2400" b="1" dirty="0" err="1">
                <a:latin typeface="Tahoma" pitchFamily="34" charset="0"/>
                <a:ea typeface="Tahoma" pitchFamily="34" charset="0"/>
                <a:cs typeface="Tahoma" pitchFamily="34" charset="0"/>
              </a:rPr>
              <a:t>ben</a:t>
            </a:r>
            <a:r>
              <a:rPr lang="en-US" sz="2400" b="1" dirty="0">
                <a:latin typeface="Tahoma" pitchFamily="34" charset="0"/>
                <a:ea typeface="Tahoma" pitchFamily="34" charset="0"/>
                <a:cs typeface="Tahoma" pitchFamily="34" charset="0"/>
              </a:rPr>
              <a:t> (son of) </a:t>
            </a:r>
            <a:r>
              <a:rPr lang="en-US" sz="2400" b="1" u="sng" dirty="0">
                <a:latin typeface="Tahoma" pitchFamily="34" charset="0"/>
                <a:ea typeface="Tahoma" pitchFamily="34" charset="0"/>
                <a:cs typeface="Tahoma" pitchFamily="34" charset="0"/>
              </a:rPr>
              <a:t>        </a:t>
            </a:r>
            <a:r>
              <a:rPr lang="en-US" sz="2400" b="1" dirty="0">
                <a:latin typeface="Tahoma" pitchFamily="34" charset="0"/>
                <a:ea typeface="Tahoma" pitchFamily="34" charset="0"/>
                <a:cs typeface="Tahoma" pitchFamily="34" charset="0"/>
              </a:rPr>
              <a:t> (Dad's name, </a:t>
            </a:r>
            <a:r>
              <a:rPr lang="en-US" sz="2400" b="1" i="1" dirty="0" smtClean="0">
                <a:latin typeface="Tahoma" pitchFamily="34" charset="0"/>
                <a:ea typeface="Tahoma" pitchFamily="34" charset="0"/>
                <a:cs typeface="Tahoma" pitchFamily="34" charset="0"/>
              </a:rPr>
              <a:t>John??)</a:t>
            </a:r>
            <a:endParaRPr lang="en-US" sz="2400" b="1" dirty="0">
              <a:latin typeface="Tahoma" pitchFamily="34" charset="0"/>
              <a:ea typeface="Tahoma" pitchFamily="34" charset="0"/>
              <a:cs typeface="Tahoma" pitchFamily="34" charset="0"/>
            </a:endParaRPr>
          </a:p>
          <a:p>
            <a:r>
              <a:rPr lang="en-US" sz="2400" b="1" dirty="0">
                <a:latin typeface="Tahoma" pitchFamily="34" charset="0"/>
                <a:ea typeface="Tahoma" pitchFamily="34" charset="0"/>
                <a:cs typeface="Tahoma" pitchFamily="34" charset="0"/>
              </a:rPr>
              <a:t> </a:t>
            </a:r>
          </a:p>
          <a:p>
            <a:r>
              <a:rPr lang="en-US" sz="2400" b="1" dirty="0" smtClean="0">
                <a:solidFill>
                  <a:schemeClr val="accent1">
                    <a:lumMod val="40000"/>
                    <a:lumOff val="60000"/>
                  </a:schemeClr>
                </a:solidFill>
                <a:latin typeface="Tahoma" pitchFamily="34" charset="0"/>
                <a:ea typeface="Tahoma" pitchFamily="34" charset="0"/>
                <a:cs typeface="Tahoma" pitchFamily="34" charset="0"/>
              </a:rPr>
              <a:t>GENTILE </a:t>
            </a:r>
            <a:r>
              <a:rPr lang="en-US" sz="2400" b="1" dirty="0">
                <a:solidFill>
                  <a:schemeClr val="accent1">
                    <a:lumMod val="40000"/>
                    <a:lumOff val="60000"/>
                  </a:schemeClr>
                </a:solidFill>
                <a:latin typeface="Tahoma" pitchFamily="34" charset="0"/>
                <a:ea typeface="Tahoma" pitchFamily="34" charset="0"/>
                <a:cs typeface="Tahoma" pitchFamily="34" charset="0"/>
              </a:rPr>
              <a:t>NAME:  </a:t>
            </a:r>
            <a:r>
              <a:rPr lang="en-US" sz="2400" b="1" dirty="0">
                <a:latin typeface="Tahoma" pitchFamily="34" charset="0"/>
                <a:ea typeface="Tahoma" pitchFamily="34" charset="0"/>
                <a:cs typeface="Tahoma" pitchFamily="34" charset="0"/>
              </a:rPr>
              <a:t>Paul Saul Benjamin (His tribe)</a:t>
            </a:r>
          </a:p>
          <a:p>
            <a:r>
              <a:rPr lang="en-US" sz="2400" b="1" dirty="0">
                <a:latin typeface="Tahoma" pitchFamily="34" charset="0"/>
                <a:ea typeface="Tahoma" pitchFamily="34" charset="0"/>
                <a:cs typeface="Tahoma" pitchFamily="34" charset="0"/>
              </a:rPr>
              <a:t> </a:t>
            </a:r>
          </a:p>
          <a:p>
            <a:r>
              <a:rPr lang="en-US" sz="2400" b="1" dirty="0" smtClean="0">
                <a:latin typeface="Tahoma" pitchFamily="34" charset="0"/>
                <a:ea typeface="Tahoma" pitchFamily="34" charset="0"/>
                <a:cs typeface="Tahoma" pitchFamily="34" charset="0"/>
              </a:rPr>
              <a:t>Saul means </a:t>
            </a:r>
            <a:r>
              <a:rPr lang="en-US" sz="2400" b="1" i="1" dirty="0" smtClean="0">
                <a:latin typeface="Tahoma" pitchFamily="34" charset="0"/>
                <a:ea typeface="Tahoma" pitchFamily="34" charset="0"/>
                <a:cs typeface="Tahoma" pitchFamily="34" charset="0"/>
              </a:rPr>
              <a:t>asked </a:t>
            </a:r>
            <a:r>
              <a:rPr lang="en-US" sz="2400" b="1" i="1" dirty="0">
                <a:latin typeface="Tahoma" pitchFamily="34" charset="0"/>
                <a:ea typeface="Tahoma" pitchFamily="34" charset="0"/>
                <a:cs typeface="Tahoma" pitchFamily="34" charset="0"/>
              </a:rPr>
              <a:t>for one</a:t>
            </a:r>
            <a:r>
              <a:rPr lang="en-US" sz="2400" b="1" dirty="0">
                <a:latin typeface="Tahoma" pitchFamily="34" charset="0"/>
                <a:ea typeface="Tahoma" pitchFamily="34" charset="0"/>
                <a:cs typeface="Tahoma" pitchFamily="34" charset="0"/>
              </a:rPr>
              <a:t> while the name Paul means little or insignificant.</a:t>
            </a: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up)">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81000" y="381000"/>
            <a:ext cx="8229600" cy="4801314"/>
          </a:xfrm>
          <a:prstGeom prst="rect">
            <a:avLst/>
          </a:prstGeom>
          <a:noFill/>
        </p:spPr>
        <p:txBody>
          <a:bodyPr wrap="square" rtlCol="0">
            <a:spAutoFit/>
          </a:bodyPr>
          <a:lstStyle/>
          <a:p>
            <a:r>
              <a:rPr lang="en-US" sz="2400" b="1" dirty="0">
                <a:solidFill>
                  <a:srgbClr val="FFFF99"/>
                </a:solidFill>
                <a:latin typeface="Tahoma" pitchFamily="34" charset="0"/>
                <a:ea typeface="Tahoma" pitchFamily="34" charset="0"/>
                <a:cs typeface="Tahoma" pitchFamily="34" charset="0"/>
              </a:rPr>
              <a:t>THE DIVINE </a:t>
            </a:r>
            <a:r>
              <a:rPr lang="en-US" sz="2400" b="1" dirty="0" smtClean="0">
                <a:solidFill>
                  <a:srgbClr val="FFFF99"/>
                </a:solidFill>
                <a:latin typeface="Tahoma" pitchFamily="34" charset="0"/>
                <a:ea typeface="Tahoma" pitchFamily="34" charset="0"/>
                <a:cs typeface="Tahoma" pitchFamily="34" charset="0"/>
              </a:rPr>
              <a:t>FORMULA </a:t>
            </a:r>
            <a:r>
              <a:rPr lang="en-US" sz="2400" b="1" dirty="0">
                <a:solidFill>
                  <a:srgbClr val="FFFF99"/>
                </a:solidFill>
                <a:latin typeface="Tahoma" pitchFamily="34" charset="0"/>
                <a:ea typeface="Tahoma" pitchFamily="34" charset="0"/>
                <a:cs typeface="Tahoma" pitchFamily="34" charset="0"/>
              </a:rPr>
              <a:t>OF PEACE:</a:t>
            </a:r>
          </a:p>
          <a:p>
            <a:r>
              <a:rPr lang="en-US" sz="2400" b="1" dirty="0">
                <a:latin typeface="Tahoma" pitchFamily="34" charset="0"/>
                <a:ea typeface="Tahoma" pitchFamily="34" charset="0"/>
                <a:cs typeface="Tahoma" pitchFamily="34" charset="0"/>
              </a:rPr>
              <a:t> </a:t>
            </a:r>
          </a:p>
          <a:p>
            <a:pPr lvl="1"/>
            <a:r>
              <a:rPr lang="en-US" sz="2400" b="1" dirty="0" smtClean="0">
                <a:latin typeface="Tahoma" pitchFamily="34" charset="0"/>
                <a:ea typeface="Tahoma" pitchFamily="34" charset="0"/>
                <a:cs typeface="Tahoma" pitchFamily="34" charset="0"/>
              </a:rPr>
              <a:t>1</a:t>
            </a:r>
            <a:r>
              <a:rPr lang="en-US" sz="2400" b="1" baseline="30000" dirty="0" smtClean="0">
                <a:latin typeface="Tahoma" pitchFamily="34" charset="0"/>
                <a:ea typeface="Tahoma" pitchFamily="34" charset="0"/>
                <a:cs typeface="Tahoma" pitchFamily="34" charset="0"/>
              </a:rPr>
              <a:t>st</a:t>
            </a:r>
            <a:r>
              <a:rPr lang="en-US" sz="2400" b="1" dirty="0" smtClean="0">
                <a:latin typeface="Tahoma" pitchFamily="34" charset="0"/>
                <a:ea typeface="Tahoma" pitchFamily="34" charset="0"/>
                <a:cs typeface="Tahoma" pitchFamily="34" charset="0"/>
              </a:rPr>
              <a:t>  </a:t>
            </a:r>
            <a:r>
              <a:rPr lang="en-US" sz="2400" b="1" dirty="0">
                <a:latin typeface="Tahoma" pitchFamily="34" charset="0"/>
                <a:ea typeface="Tahoma" pitchFamily="34" charset="0"/>
                <a:cs typeface="Tahoma" pitchFamily="34" charset="0"/>
              </a:rPr>
              <a:t>Grace from God, utilizing all the grace </a:t>
            </a:r>
            <a:r>
              <a:rPr lang="en-US" sz="2400" b="1" dirty="0" smtClean="0">
                <a:latin typeface="Tahoma" pitchFamily="34" charset="0"/>
                <a:ea typeface="Tahoma" pitchFamily="34" charset="0"/>
                <a:cs typeface="Tahoma" pitchFamily="34" charset="0"/>
              </a:rPr>
              <a:t>that </a:t>
            </a:r>
            <a:r>
              <a:rPr lang="en-US" sz="2400" b="1" dirty="0">
                <a:latin typeface="Tahoma" pitchFamily="34" charset="0"/>
                <a:ea typeface="Tahoma" pitchFamily="34" charset="0"/>
                <a:cs typeface="Tahoma" pitchFamily="34" charset="0"/>
              </a:rPr>
              <a:t>we have in the </a:t>
            </a:r>
            <a:r>
              <a:rPr lang="en-US" sz="2400" b="1" dirty="0" err="1">
                <a:latin typeface="Tahoma" pitchFamily="34" charset="0"/>
                <a:ea typeface="Tahoma" pitchFamily="34" charset="0"/>
                <a:cs typeface="Tahoma" pitchFamily="34" charset="0"/>
              </a:rPr>
              <a:t>C.W.L.</a:t>
            </a:r>
            <a:endParaRPr lang="en-US" sz="2400" b="1" dirty="0">
              <a:latin typeface="Tahoma" pitchFamily="34" charset="0"/>
              <a:ea typeface="Tahoma" pitchFamily="34" charset="0"/>
              <a:cs typeface="Tahoma" pitchFamily="34" charset="0"/>
            </a:endParaRPr>
          </a:p>
          <a:p>
            <a:pPr lvl="1"/>
            <a:r>
              <a:rPr lang="en-US" sz="2400" b="1" dirty="0">
                <a:latin typeface="Tahoma" pitchFamily="34" charset="0"/>
                <a:ea typeface="Tahoma" pitchFamily="34" charset="0"/>
                <a:cs typeface="Tahoma" pitchFamily="34" charset="0"/>
              </a:rPr>
              <a:t> </a:t>
            </a:r>
          </a:p>
          <a:p>
            <a:pPr lvl="1"/>
            <a:r>
              <a:rPr lang="en-US" sz="2400" b="1" dirty="0" smtClean="0">
                <a:latin typeface="Tahoma" pitchFamily="34" charset="0"/>
                <a:ea typeface="Tahoma" pitchFamily="34" charset="0"/>
                <a:cs typeface="Tahoma" pitchFamily="34" charset="0"/>
              </a:rPr>
              <a:t>2</a:t>
            </a:r>
            <a:r>
              <a:rPr lang="en-US" sz="2400" b="1" baseline="30000" dirty="0" smtClean="0">
                <a:latin typeface="Tahoma" pitchFamily="34" charset="0"/>
                <a:ea typeface="Tahoma" pitchFamily="34" charset="0"/>
                <a:cs typeface="Tahoma" pitchFamily="34" charset="0"/>
              </a:rPr>
              <a:t>nd</a:t>
            </a:r>
            <a:r>
              <a:rPr lang="en-US" sz="2400" b="1" dirty="0" smtClean="0">
                <a:latin typeface="Tahoma" pitchFamily="34" charset="0"/>
                <a:ea typeface="Tahoma" pitchFamily="34" charset="0"/>
                <a:cs typeface="Tahoma" pitchFamily="34" charset="0"/>
              </a:rPr>
              <a:t>  </a:t>
            </a:r>
            <a:r>
              <a:rPr lang="en-US" sz="2400" b="1" dirty="0">
                <a:latin typeface="Tahoma" pitchFamily="34" charset="0"/>
                <a:ea typeface="Tahoma" pitchFamily="34" charset="0"/>
                <a:cs typeface="Tahoma" pitchFamily="34" charset="0"/>
              </a:rPr>
              <a:t>Peace under three categories:</a:t>
            </a:r>
          </a:p>
          <a:p>
            <a:r>
              <a:rPr lang="en-US" sz="2400" b="1" dirty="0">
                <a:latin typeface="Tahoma" pitchFamily="34" charset="0"/>
                <a:ea typeface="Tahoma" pitchFamily="34" charset="0"/>
                <a:cs typeface="Tahoma" pitchFamily="34" charset="0"/>
              </a:rPr>
              <a:t> </a:t>
            </a:r>
          </a:p>
          <a:p>
            <a:r>
              <a:rPr lang="en-US" sz="2400" b="1" dirty="0" smtClean="0">
                <a:solidFill>
                  <a:schemeClr val="accent1">
                    <a:lumMod val="40000"/>
                    <a:lumOff val="60000"/>
                  </a:schemeClr>
                </a:solidFill>
                <a:latin typeface="Tahoma" pitchFamily="34" charset="0"/>
                <a:ea typeface="Tahoma" pitchFamily="34" charset="0"/>
                <a:cs typeface="Tahoma" pitchFamily="34" charset="0"/>
              </a:rPr>
              <a:t>Romans </a:t>
            </a:r>
            <a:r>
              <a:rPr lang="en-US" sz="2400" b="1" dirty="0">
                <a:solidFill>
                  <a:schemeClr val="accent1">
                    <a:lumMod val="40000"/>
                    <a:lumOff val="60000"/>
                  </a:schemeClr>
                </a:solidFill>
                <a:latin typeface="Tahoma" pitchFamily="34" charset="0"/>
                <a:ea typeface="Tahoma" pitchFamily="34" charset="0"/>
                <a:cs typeface="Tahoma" pitchFamily="34" charset="0"/>
              </a:rPr>
              <a:t>5:1	</a:t>
            </a:r>
            <a:r>
              <a:rPr lang="en-US" sz="2400" b="1" dirty="0" smtClean="0">
                <a:solidFill>
                  <a:schemeClr val="accent1">
                    <a:lumMod val="40000"/>
                    <a:lumOff val="60000"/>
                  </a:schemeClr>
                </a:solidFill>
                <a:latin typeface="Tahoma" pitchFamily="34" charset="0"/>
                <a:ea typeface="Tahoma" pitchFamily="34" charset="0"/>
                <a:cs typeface="Tahoma" pitchFamily="34" charset="0"/>
              </a:rPr>
              <a:t>  </a:t>
            </a:r>
            <a:r>
              <a:rPr lang="en-US" sz="2400" b="1" dirty="0" smtClean="0">
                <a:latin typeface="Tahoma" pitchFamily="34" charset="0"/>
                <a:ea typeface="Tahoma" pitchFamily="34" charset="0"/>
                <a:cs typeface="Tahoma" pitchFamily="34" charset="0"/>
              </a:rPr>
              <a:t>Peace </a:t>
            </a:r>
            <a:r>
              <a:rPr lang="en-US" sz="2400" b="1" dirty="0">
                <a:latin typeface="Tahoma" pitchFamily="34" charset="0"/>
                <a:ea typeface="Tahoma" pitchFamily="34" charset="0"/>
                <a:cs typeface="Tahoma" pitchFamily="34" charset="0"/>
              </a:rPr>
              <a:t>with God in Reconciliation</a:t>
            </a:r>
          </a:p>
          <a:p>
            <a:r>
              <a:rPr lang="en-US" sz="2400" b="1" dirty="0">
                <a:latin typeface="Tahoma" pitchFamily="34" charset="0"/>
                <a:ea typeface="Tahoma" pitchFamily="34" charset="0"/>
                <a:cs typeface="Tahoma" pitchFamily="34" charset="0"/>
              </a:rPr>
              <a:t> </a:t>
            </a:r>
          </a:p>
          <a:p>
            <a:r>
              <a:rPr lang="en-US" sz="2400" b="1" dirty="0" smtClean="0">
                <a:solidFill>
                  <a:schemeClr val="accent1">
                    <a:lumMod val="40000"/>
                    <a:lumOff val="60000"/>
                  </a:schemeClr>
                </a:solidFill>
                <a:latin typeface="Tahoma" pitchFamily="34" charset="0"/>
                <a:ea typeface="Tahoma" pitchFamily="34" charset="0"/>
                <a:cs typeface="Tahoma" pitchFamily="34" charset="0"/>
              </a:rPr>
              <a:t>Galatians 1:3 </a:t>
            </a:r>
            <a:r>
              <a:rPr lang="en-US" sz="2400" b="1" dirty="0" smtClean="0">
                <a:latin typeface="Tahoma" pitchFamily="34" charset="0"/>
                <a:ea typeface="Tahoma" pitchFamily="34" charset="0"/>
                <a:cs typeface="Tahoma" pitchFamily="34" charset="0"/>
              </a:rPr>
              <a:t>Peace </a:t>
            </a:r>
            <a:r>
              <a:rPr lang="en-US" sz="2400" b="1" dirty="0">
                <a:latin typeface="Tahoma" pitchFamily="34" charset="0"/>
                <a:ea typeface="Tahoma" pitchFamily="34" charset="0"/>
                <a:cs typeface="Tahoma" pitchFamily="34" charset="0"/>
              </a:rPr>
              <a:t>that comes from God</a:t>
            </a:r>
          </a:p>
          <a:p>
            <a:r>
              <a:rPr lang="en-US" sz="2400" b="1" dirty="0">
                <a:latin typeface="Tahoma" pitchFamily="34" charset="0"/>
                <a:ea typeface="Tahoma" pitchFamily="34" charset="0"/>
                <a:cs typeface="Tahoma" pitchFamily="34" charset="0"/>
              </a:rPr>
              <a:t> </a:t>
            </a:r>
          </a:p>
          <a:p>
            <a:r>
              <a:rPr lang="en-US" sz="2400" b="1" dirty="0" smtClean="0">
                <a:solidFill>
                  <a:schemeClr val="accent1">
                    <a:lumMod val="40000"/>
                    <a:lumOff val="60000"/>
                  </a:schemeClr>
                </a:solidFill>
                <a:latin typeface="Tahoma" pitchFamily="34" charset="0"/>
                <a:ea typeface="Tahoma" pitchFamily="34" charset="0"/>
                <a:cs typeface="Tahoma" pitchFamily="34" charset="0"/>
              </a:rPr>
              <a:t>Philippians </a:t>
            </a:r>
            <a:r>
              <a:rPr lang="en-US" sz="2400" b="1" dirty="0">
                <a:solidFill>
                  <a:schemeClr val="accent1">
                    <a:lumMod val="40000"/>
                    <a:lumOff val="60000"/>
                  </a:schemeClr>
                </a:solidFill>
                <a:latin typeface="Tahoma" pitchFamily="34" charset="0"/>
                <a:ea typeface="Tahoma" pitchFamily="34" charset="0"/>
                <a:cs typeface="Tahoma" pitchFamily="34" charset="0"/>
              </a:rPr>
              <a:t>4:7-8</a:t>
            </a:r>
            <a:r>
              <a:rPr lang="en-US" sz="2400" b="1" dirty="0">
                <a:latin typeface="Tahoma" pitchFamily="34" charset="0"/>
                <a:ea typeface="Tahoma" pitchFamily="34" charset="0"/>
                <a:cs typeface="Tahoma" pitchFamily="34" charset="0"/>
              </a:rPr>
              <a:t>	Sharing the very peace of God</a:t>
            </a: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up)">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04800" y="381000"/>
            <a:ext cx="8382000" cy="4062651"/>
          </a:xfrm>
          <a:prstGeom prst="rect">
            <a:avLst/>
          </a:prstGeom>
          <a:noFill/>
        </p:spPr>
        <p:txBody>
          <a:bodyPr wrap="square" rtlCol="0">
            <a:spAutoFit/>
          </a:bodyPr>
          <a:lstStyle/>
          <a:p>
            <a:r>
              <a:rPr lang="en-US" sz="2400" b="1" dirty="0">
                <a:solidFill>
                  <a:srgbClr val="FFFF99"/>
                </a:solidFill>
                <a:latin typeface="Tahoma" pitchFamily="34" charset="0"/>
                <a:ea typeface="Tahoma" pitchFamily="34" charset="0"/>
                <a:cs typeface="Tahoma" pitchFamily="34" charset="0"/>
              </a:rPr>
              <a:t>As the Gospel is Faith + nothing, </a:t>
            </a:r>
            <a:r>
              <a:rPr lang="en-US" sz="2400" b="1" dirty="0">
                <a:solidFill>
                  <a:schemeClr val="accent1">
                    <a:lumMod val="40000"/>
                    <a:lumOff val="60000"/>
                  </a:schemeClr>
                </a:solidFill>
                <a:latin typeface="Tahoma" pitchFamily="34" charset="0"/>
                <a:ea typeface="Tahoma" pitchFamily="34" charset="0"/>
                <a:cs typeface="Tahoma" pitchFamily="34" charset="0"/>
              </a:rPr>
              <a:t>the Spiritual Life is also faith + nothing.</a:t>
            </a:r>
          </a:p>
          <a:p>
            <a:r>
              <a:rPr lang="en-US" sz="2400" b="1" dirty="0">
                <a:latin typeface="Tahoma" pitchFamily="34" charset="0"/>
                <a:ea typeface="Tahoma" pitchFamily="34" charset="0"/>
                <a:cs typeface="Tahoma" pitchFamily="34" charset="0"/>
              </a:rPr>
              <a:t> </a:t>
            </a:r>
          </a:p>
          <a:p>
            <a:r>
              <a:rPr lang="en-US" sz="2400" b="1" dirty="0" smtClean="0">
                <a:latin typeface="Tahoma" pitchFamily="34" charset="0"/>
                <a:ea typeface="Tahoma" pitchFamily="34" charset="0"/>
                <a:cs typeface="Tahoma" pitchFamily="34" charset="0"/>
              </a:rPr>
              <a:t>We </a:t>
            </a:r>
            <a:r>
              <a:rPr lang="en-US" sz="2400" b="1" dirty="0">
                <a:latin typeface="Tahoma" pitchFamily="34" charset="0"/>
                <a:ea typeface="Tahoma" pitchFamily="34" charset="0"/>
                <a:cs typeface="Tahoma" pitchFamily="34" charset="0"/>
              </a:rPr>
              <a:t>live a life of faith . . . no merit in faith only </a:t>
            </a:r>
            <a:r>
              <a:rPr lang="en-US" sz="2400" b="1" dirty="0" smtClean="0">
                <a:latin typeface="Tahoma" pitchFamily="34" charset="0"/>
                <a:ea typeface="Tahoma" pitchFamily="34" charset="0"/>
                <a:cs typeface="Tahoma" pitchFamily="34" charset="0"/>
              </a:rPr>
              <a:t>merit in </a:t>
            </a:r>
            <a:r>
              <a:rPr lang="en-US" sz="2400" b="1" dirty="0">
                <a:latin typeface="Tahoma" pitchFamily="34" charset="0"/>
                <a:ea typeface="Tahoma" pitchFamily="34" charset="0"/>
                <a:cs typeface="Tahoma" pitchFamily="34" charset="0"/>
              </a:rPr>
              <a:t>the object of that faith:</a:t>
            </a:r>
          </a:p>
          <a:p>
            <a:r>
              <a:rPr lang="en-US" sz="2400" b="1" dirty="0">
                <a:latin typeface="Tahoma" pitchFamily="34" charset="0"/>
                <a:ea typeface="Tahoma" pitchFamily="34" charset="0"/>
                <a:cs typeface="Tahoma" pitchFamily="34" charset="0"/>
              </a:rPr>
              <a:t> </a:t>
            </a:r>
          </a:p>
          <a:p>
            <a:pPr lvl="1"/>
            <a:r>
              <a:rPr lang="en-US" sz="2400" b="1" dirty="0">
                <a:latin typeface="Tahoma" pitchFamily="34" charset="0"/>
                <a:ea typeface="Tahoma" pitchFamily="34" charset="0"/>
                <a:cs typeface="Tahoma" pitchFamily="34" charset="0"/>
              </a:rPr>
              <a:t>At Salvation:  Object is the  Lord Jesus Christ</a:t>
            </a:r>
          </a:p>
          <a:p>
            <a:r>
              <a:rPr lang="en-US" sz="2400" b="1" dirty="0">
                <a:latin typeface="Tahoma" pitchFamily="34" charset="0"/>
                <a:ea typeface="Tahoma" pitchFamily="34" charset="0"/>
                <a:cs typeface="Tahoma" pitchFamily="34" charset="0"/>
              </a:rPr>
              <a:t> </a:t>
            </a:r>
          </a:p>
          <a:p>
            <a:pPr lvl="1"/>
            <a:r>
              <a:rPr lang="en-US" sz="2400" b="1" dirty="0">
                <a:latin typeface="Tahoma" pitchFamily="34" charset="0"/>
                <a:ea typeface="Tahoma" pitchFamily="34" charset="0"/>
                <a:cs typeface="Tahoma" pitchFamily="34" charset="0"/>
              </a:rPr>
              <a:t>In the </a:t>
            </a:r>
            <a:r>
              <a:rPr lang="en-US" sz="2400" b="1" dirty="0" err="1">
                <a:latin typeface="Tahoma" pitchFamily="34" charset="0"/>
                <a:ea typeface="Tahoma" pitchFamily="34" charset="0"/>
                <a:cs typeface="Tahoma" pitchFamily="34" charset="0"/>
              </a:rPr>
              <a:t>C.W.L.</a:t>
            </a:r>
            <a:r>
              <a:rPr lang="en-US" sz="2400" b="1" dirty="0">
                <a:latin typeface="Tahoma" pitchFamily="34" charset="0"/>
                <a:ea typeface="Tahoma" pitchFamily="34" charset="0"/>
                <a:cs typeface="Tahoma" pitchFamily="34" charset="0"/>
              </a:rPr>
              <a:t>:  Object is the Holy Spirit and the Word of God</a:t>
            </a: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5"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decel="50000" fill="hold">
                                          <p:stCondLst>
                                            <p:cond delay="0"/>
                                          </p:stCondLst>
                                        </p:cTn>
                                        <p:tgtEl>
                                          <p:spTgt spid="2"/>
                                        </p:tgtEl>
                                        <p:attrNameLst>
                                          <p:attrName>style.rotation</p:attrName>
                                        </p:attrNameLst>
                                      </p:cBhvr>
                                      <p:tavLst>
                                        <p:tav tm="0">
                                          <p:val>
                                            <p:fltVal val="-90"/>
                                          </p:val>
                                        </p:tav>
                                        <p:tav tm="100000">
                                          <p:val>
                                            <p:fltVal val="0"/>
                                          </p:val>
                                        </p:tav>
                                      </p:tavLst>
                                    </p:anim>
                                    <p:anim calcmode="lin" valueType="num">
                                      <p:cBhvr>
                                        <p:cTn id="8" dur="500" decel="50000" fill="hold">
                                          <p:stCondLst>
                                            <p:cond delay="0"/>
                                          </p:stCondLst>
                                        </p:cTn>
                                        <p:tgtEl>
                                          <p:spTgt spid="2"/>
                                        </p:tgtEl>
                                        <p:attrNameLst>
                                          <p:attrName>ppt_w</p:attrName>
                                        </p:attrNameLst>
                                      </p:cBhvr>
                                      <p:tavLst>
                                        <p:tav tm="0">
                                          <p:val>
                                            <p:strVal val="#ppt_w"/>
                                          </p:val>
                                        </p:tav>
                                        <p:tav tm="100000">
                                          <p:val>
                                            <p:strVal val="#ppt_w*.05"/>
                                          </p:val>
                                        </p:tav>
                                      </p:tavLst>
                                    </p:anim>
                                    <p:anim calcmode="lin" valueType="num">
                                      <p:cBhvr>
                                        <p:cTn id="9" dur="500" accel="50000" fill="hold">
                                          <p:stCondLst>
                                            <p:cond delay="500"/>
                                          </p:stCondLst>
                                        </p:cTn>
                                        <p:tgtEl>
                                          <p:spTgt spid="2"/>
                                        </p:tgtEl>
                                        <p:attrNameLst>
                                          <p:attrName>ppt_w</p:attrName>
                                        </p:attrNameLst>
                                      </p:cBhvr>
                                      <p:tavLst>
                                        <p:tav tm="0">
                                          <p:val>
                                            <p:strVal val="#ppt_w*.05"/>
                                          </p:val>
                                        </p:tav>
                                        <p:tav tm="100000">
                                          <p:val>
                                            <p:strVal val="#ppt_w"/>
                                          </p:val>
                                        </p:tav>
                                      </p:tavLst>
                                    </p:anim>
                                    <p:anim calcmode="lin" valueType="num">
                                      <p:cBhvr>
                                        <p:cTn id="10" dur="1000" fill="hold"/>
                                        <p:tgtEl>
                                          <p:spTgt spid="2"/>
                                        </p:tgtEl>
                                        <p:attrNameLst>
                                          <p:attrName>ppt_h</p:attrName>
                                        </p:attrNameLst>
                                      </p:cBhvr>
                                      <p:tavLst>
                                        <p:tav tm="0">
                                          <p:val>
                                            <p:strVal val="#ppt_h"/>
                                          </p:val>
                                        </p:tav>
                                        <p:tav tm="100000">
                                          <p:val>
                                            <p:strVal val="#ppt_h"/>
                                          </p:val>
                                        </p:tav>
                                      </p:tavLst>
                                    </p:anim>
                                    <p:anim calcmode="lin" valueType="num">
                                      <p:cBhvr>
                                        <p:cTn id="11" dur="500" decel="50000" fill="hold">
                                          <p:stCondLst>
                                            <p:cond delay="0"/>
                                          </p:stCondLst>
                                        </p:cTn>
                                        <p:tgtEl>
                                          <p:spTgt spid="2"/>
                                        </p:tgtEl>
                                        <p:attrNameLst>
                                          <p:attrName>ppt_x</p:attrName>
                                        </p:attrNameLst>
                                      </p:cBhvr>
                                      <p:tavLst>
                                        <p:tav tm="0">
                                          <p:val>
                                            <p:strVal val="#ppt_x+.4"/>
                                          </p:val>
                                        </p:tav>
                                        <p:tav tm="100000">
                                          <p:val>
                                            <p:strVal val="#ppt_x"/>
                                          </p:val>
                                        </p:tav>
                                      </p:tavLst>
                                    </p:anim>
                                    <p:anim calcmode="lin" valueType="num">
                                      <p:cBhvr>
                                        <p:cTn id="12" dur="500" decel="50000" fill="hold">
                                          <p:stCondLst>
                                            <p:cond delay="0"/>
                                          </p:stCondLst>
                                        </p:cTn>
                                        <p:tgtEl>
                                          <p:spTgt spid="2"/>
                                        </p:tgtEl>
                                        <p:attrNameLst>
                                          <p:attrName>ppt_y</p:attrName>
                                        </p:attrNameLst>
                                      </p:cBhvr>
                                      <p:tavLst>
                                        <p:tav tm="0">
                                          <p:val>
                                            <p:strVal val="#ppt_y-.2"/>
                                          </p:val>
                                        </p:tav>
                                        <p:tav tm="100000">
                                          <p:val>
                                            <p:strVal val="#ppt_y+.1"/>
                                          </p:val>
                                        </p:tav>
                                      </p:tavLst>
                                    </p:anim>
                                    <p:anim calcmode="lin" valueType="num">
                                      <p:cBhvr>
                                        <p:cTn id="13" dur="500" accel="50000" fill="hold">
                                          <p:stCondLst>
                                            <p:cond delay="500"/>
                                          </p:stCondLst>
                                        </p:cTn>
                                        <p:tgtEl>
                                          <p:spTgt spid="2"/>
                                        </p:tgtEl>
                                        <p:attrNameLst>
                                          <p:attrName>ppt_y</p:attrName>
                                        </p:attrNameLst>
                                      </p:cBhvr>
                                      <p:tavLst>
                                        <p:tav tm="0">
                                          <p:val>
                                            <p:strVal val="#ppt_y+.1"/>
                                          </p:val>
                                        </p:tav>
                                        <p:tav tm="100000">
                                          <p:val>
                                            <p:strVal val="#ppt_y"/>
                                          </p:val>
                                        </p:tav>
                                      </p:tavLst>
                                    </p:anim>
                                    <p:animEffect transition="in" filter="fade">
                                      <p:cBhvr>
                                        <p:cTn id="14" dur="1000" decel="50000">
                                          <p:stCondLst>
                                            <p:cond delay="0"/>
                                          </p:stCondLst>
                                        </p:cTn>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57200" y="457200"/>
            <a:ext cx="7848600" cy="2539157"/>
          </a:xfrm>
          <a:prstGeom prst="rect">
            <a:avLst/>
          </a:prstGeom>
          <a:noFill/>
        </p:spPr>
        <p:txBody>
          <a:bodyPr wrap="square" rtlCol="0">
            <a:spAutoFit/>
          </a:bodyPr>
          <a:lstStyle/>
          <a:p>
            <a:pPr algn="ctr">
              <a:spcAft>
                <a:spcPts val="1800"/>
              </a:spcAft>
            </a:pPr>
            <a:r>
              <a:rPr lang="en-US" sz="2400" b="1" dirty="0">
                <a:solidFill>
                  <a:srgbClr val="FFFF00"/>
                </a:solidFill>
                <a:latin typeface="Tahoma" pitchFamily="34" charset="0"/>
                <a:ea typeface="Tahoma" pitchFamily="34" charset="0"/>
                <a:cs typeface="Tahoma" pitchFamily="34" charset="0"/>
              </a:rPr>
              <a:t>Jude 1:4  </a:t>
            </a:r>
            <a:endParaRPr lang="en-US" sz="2400" b="1" dirty="0" smtClean="0">
              <a:solidFill>
                <a:srgbClr val="FFFF00"/>
              </a:solidFill>
              <a:latin typeface="Tahoma" pitchFamily="34" charset="0"/>
              <a:ea typeface="Tahoma" pitchFamily="34" charset="0"/>
              <a:cs typeface="Tahoma" pitchFamily="34" charset="0"/>
            </a:endParaRPr>
          </a:p>
          <a:p>
            <a:pPr algn="ctr">
              <a:spcAft>
                <a:spcPts val="1800"/>
              </a:spcAft>
            </a:pPr>
            <a:r>
              <a:rPr lang="en-US" sz="2400" b="1" dirty="0" smtClean="0">
                <a:latin typeface="Tahoma" pitchFamily="34" charset="0"/>
                <a:ea typeface="Tahoma" pitchFamily="34" charset="0"/>
                <a:cs typeface="Tahoma" pitchFamily="34" charset="0"/>
              </a:rPr>
              <a:t>For </a:t>
            </a:r>
            <a:r>
              <a:rPr lang="en-US" sz="2400" b="1" dirty="0">
                <a:latin typeface="Tahoma" pitchFamily="34" charset="0"/>
                <a:ea typeface="Tahoma" pitchFamily="34" charset="0"/>
                <a:cs typeface="Tahoma" pitchFamily="34" charset="0"/>
              </a:rPr>
              <a:t>there are certain men crept in unawares, who were before of old ordained to this condemnation, ungodly men, turning the grace of our God into lasciviousness, and denying the only Lord God, and our Lord Jesus Christ</a:t>
            </a:r>
            <a:r>
              <a:rPr lang="en-US" sz="2400" b="1" dirty="0" smtClean="0">
                <a:latin typeface="Tahoma" pitchFamily="34" charset="0"/>
                <a:ea typeface="Tahoma" pitchFamily="34" charset="0"/>
                <a:cs typeface="Tahoma" pitchFamily="34" charset="0"/>
              </a:rPr>
              <a:t>.</a:t>
            </a:r>
            <a:endParaRPr lang="en-US" sz="2400" b="1" dirty="0">
              <a:latin typeface="Tahoma" pitchFamily="34" charset="0"/>
              <a:ea typeface="Tahoma" pitchFamily="34" charset="0"/>
              <a:cs typeface="Tahoma"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37"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outVertic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theme/theme1.xml><?xml version="1.0" encoding="utf-8"?>
<a:theme xmlns:a="http://schemas.openxmlformats.org/drawingml/2006/main" name="Technic">
  <a:themeElements>
    <a:clrScheme name="Technic">
      <a:dk1>
        <a:sysClr val="windowText" lastClr="000000"/>
      </a:dk1>
      <a:lt1>
        <a:sysClr val="window" lastClr="FFFFFF"/>
      </a:lt1>
      <a:dk2>
        <a:srgbClr val="3B3B3B"/>
      </a:dk2>
      <a:lt2>
        <a:srgbClr val="D4D2D0"/>
      </a:lt2>
      <a:accent1>
        <a:srgbClr val="6EA0B0"/>
      </a:accent1>
      <a:accent2>
        <a:srgbClr val="CCAF0A"/>
      </a:accent2>
      <a:accent3>
        <a:srgbClr val="8D89A4"/>
      </a:accent3>
      <a:accent4>
        <a:srgbClr val="748560"/>
      </a:accent4>
      <a:accent5>
        <a:srgbClr val="9E9273"/>
      </a:accent5>
      <a:accent6>
        <a:srgbClr val="7E848D"/>
      </a:accent6>
      <a:hlink>
        <a:srgbClr val="00C8C3"/>
      </a:hlink>
      <a:folHlink>
        <a:srgbClr val="A116E0"/>
      </a:folHlink>
    </a:clrScheme>
    <a:fontScheme name="Technic">
      <a:majorFont>
        <a:latin typeface="Franklin Gothic Book"/>
        <a:ea typeface=""/>
        <a:cs typeface=""/>
        <a:font script="Jpan" typeface="ＭＳ Ｐゴシック"/>
        <a:font script="Hang" typeface="HY견고딕"/>
        <a:font script="Hans" typeface="宋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HGｺﾞｼｯｸM"/>
        <a:font script="Hang" typeface="HY중고딕"/>
        <a:font script="Hans" typeface="黑体"/>
        <a:font script="Hant" typeface="微軟正黑體"/>
        <a:font script="Arab" typeface="Tahoma"/>
        <a:font script="Hebr" typeface="Levenim MT"/>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Technic">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shade val="40000"/>
                <a:satMod val="150000"/>
              </a:schemeClr>
            </a:gs>
            <a:gs pos="30000">
              <a:schemeClr val="phClr">
                <a:shade val="60000"/>
                <a:satMod val="150000"/>
              </a:schemeClr>
            </a:gs>
            <a:gs pos="100000">
              <a:schemeClr val="phClr">
                <a:tint val="83000"/>
                <a:satMod val="200000"/>
              </a:schemeClr>
            </a:gs>
          </a:gsLst>
          <a:lin ang="13000000" scaled="0"/>
        </a:gradFill>
        <a:gradFill rotWithShape="1">
          <a:gsLst>
            <a:gs pos="0">
              <a:schemeClr val="phClr">
                <a:tint val="78000"/>
                <a:satMod val="220000"/>
              </a:schemeClr>
            </a:gs>
            <a:gs pos="100000">
              <a:schemeClr val="phClr">
                <a:shade val="35000"/>
                <a:satMod val="155000"/>
              </a:schemeClr>
            </a:gs>
          </a:gsLst>
          <a:path path="circle">
            <a:fillToRect l="60000" t="50000" r="4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Technic</Template>
  <TotalTime>91</TotalTime>
  <Words>195</Words>
  <Application>Microsoft Office PowerPoint</Application>
  <PresentationFormat>On-screen Show (4:3)</PresentationFormat>
  <Paragraphs>37</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Technic</vt:lpstr>
      <vt:lpstr>Slide 1</vt:lpstr>
      <vt:lpstr>Slide 2</vt:lpstr>
      <vt:lpstr>Slide 3</vt:lpstr>
      <vt:lpstr>Slide 4</vt:lpstr>
      <vt:lpstr>Slide 5</vt:lpstr>
      <vt:lpstr>Slide 6</vt:lpstr>
      <vt:lpstr>Slide 7</vt:lpstr>
      <vt:lpstr>Slide 8</vt:lpstr>
      <vt:lpstr>Slide 9</vt:lpstr>
      <vt:lpstr>Slide 10</vt:lpstr>
      <vt:lpstr>Slide 11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Daniel Hill</dc:creator>
  <cp:lastModifiedBy>Daniel Hill</cp:lastModifiedBy>
  <cp:revision>10</cp:revision>
  <dcterms:created xsi:type="dcterms:W3CDTF">2016-01-27T21:11:58Z</dcterms:created>
  <dcterms:modified xsi:type="dcterms:W3CDTF">2016-03-20T06:02:42Z</dcterms:modified>
</cp:coreProperties>
</file>